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300F-21C5-4272-915B-F26496F6B428}" type="datetimeFigureOut">
              <a:rPr lang="ru-RU" smtClean="0"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3889-CE14-4E0E-9FCE-374636E3D0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Жануарлар әлемінің алуан түрлілігі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5719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5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4399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Жануарлар әлемінің алуан түрлілігі</vt:lpstr>
      <vt:lpstr>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Жануарлар әлемінің алуан түрлілігі</dc:title>
  <dc:creator>Admin</dc:creator>
  <cp:lastModifiedBy>Admin</cp:lastModifiedBy>
  <cp:revision>2</cp:revision>
  <dcterms:created xsi:type="dcterms:W3CDTF">2010-01-12T04:42:36Z</dcterms:created>
  <dcterms:modified xsi:type="dcterms:W3CDTF">2010-01-12T04:53:59Z</dcterms:modified>
</cp:coreProperties>
</file>