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04" autoAdjust="0"/>
    <p:restoredTop sz="94660"/>
  </p:normalViewPr>
  <p:slideViewPr>
    <p:cSldViewPr>
      <p:cViewPr varScale="1">
        <p:scale>
          <a:sx n="52" d="100"/>
          <a:sy n="52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06DAC2-0DAC-44B6-9951-579DCEDC4BD6}" type="datetimeFigureOut">
              <a:rPr lang="ru-RU"/>
              <a:pPr/>
              <a:t>28.02.2001</a:t>
            </a:fld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06A08-9651-49A7-AAA8-52E87AF38A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2DD7E6-77EB-4FCC-8448-AD45A15D6807}" type="datetimeFigureOut">
              <a:rPr lang="ru-RU"/>
              <a:pPr/>
              <a:t>28.02.2001</a:t>
            </a:fld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426C5-877D-4A6F-B1B7-5DCA95F096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D1D4-A77F-415E-B10B-DA2C25A5A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DE7A-3756-4D5A-8196-CCF74EDDC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977D-0C9A-4AD6-9F6E-EE568A641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86162-DF70-406B-A9E3-523FB54C0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A135D-ADDD-4140-B926-070D33C9E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350F-A81B-430C-8D41-C61A424F3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DDAE-A6FA-485D-AFAA-12D043A56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87FC8-FF96-4F37-933D-CA97F35CB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CE074-48D1-48B6-B997-298E00B24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AA6CF-DF6E-4C13-8A66-2E49F368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89BA-BEEB-41C0-A8DF-F7D36011C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CC93D1-76F8-45DF-BEF3-220AE18DC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2071678"/>
            <a:ext cx="7772400" cy="3505200"/>
          </a:xfrm>
        </p:spPr>
        <p:txBody>
          <a:bodyPr/>
          <a:lstStyle/>
          <a:p>
            <a:pPr>
              <a:defRPr/>
            </a:pPr>
            <a:endParaRPr lang="ru-RU" b="1" dirty="0" smtClean="0"/>
          </a:p>
          <a:p>
            <a:pPr>
              <a:defRPr/>
            </a:pPr>
            <a:r>
              <a:rPr lang="ru-RU" b="1" dirty="0" smtClean="0"/>
              <a:t>Проблемы взаимоотношения человека и природы в </a:t>
            </a:r>
            <a:r>
              <a:rPr lang="ru-RU" b="1" dirty="0" smtClean="0"/>
              <a:t>литературе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mtClean="0"/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/>
              <a:t>      </a:t>
            </a:r>
            <a:r>
              <a:rPr lang="ru-RU" sz="3600" b="1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smtClean="0"/>
              <a:t>Актуальность исследования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ru-RU" sz="2400" smtClean="0"/>
              <a:t>Многие поэты в своих произведениях раскрывают связь человека с окружающей средой. Тончайший лирик и прекрасный знаток природы Афанасий Афанасьевич Фет так сформулировал ее в середине XIX века: «Только человек, и только он один во всем мироздании, чувствует потребность спрашивать, что такое окружающая его природа? Откуда все это? Что такое он сам? Откуда? Куда? Зачем? И чем выше человек, чем могущественнее его нравственная природа, тем искреннее возникают в нем эти вопросы”.</a:t>
            </a:r>
            <a:r>
              <a:rPr lang="en-US" sz="2400" smtClean="0"/>
              <a:t>  </a:t>
            </a:r>
            <a:r>
              <a:rPr lang="ru-RU" sz="2400" smtClean="0"/>
              <a:t>О том, что человек и природа связаны неразрывными нитями, писали и говорили в прошлом веке все наши классики, а философы конца XIX — начала XX века даже установили связь между национальным характером и образом жизни человека, природой, среди которой он живет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905000"/>
          </a:xfrm>
        </p:spPr>
        <p:txBody>
          <a:bodyPr/>
          <a:lstStyle/>
          <a:p>
            <a:pPr algn="just">
              <a:defRPr/>
            </a:pPr>
            <a:r>
              <a:rPr lang="ru-RU" sz="2800" b="0" smtClean="0"/>
              <a:t>Гипотеза</a:t>
            </a:r>
            <a:r>
              <a:rPr lang="ru-RU" sz="2800" smtClean="0"/>
              <a:t> исследования: если с детского возраста прививать детям любовь к природе, то у них сложиться позитивное отношение к природе, окружающему миру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smtClean="0"/>
              <a:t>Методы </a:t>
            </a:r>
            <a:r>
              <a:rPr lang="ru-RU" smtClean="0"/>
              <a:t>исследования: </a:t>
            </a:r>
          </a:p>
          <a:p>
            <a:pPr>
              <a:defRPr/>
            </a:pPr>
            <a:r>
              <a:rPr lang="ru-RU" smtClean="0"/>
              <a:t> теоретическое обобщение  литературных данных;</a:t>
            </a:r>
          </a:p>
          <a:p>
            <a:pPr>
              <a:defRPr/>
            </a:pPr>
            <a:r>
              <a:rPr lang="ru-RU" smtClean="0"/>
              <a:t> анализ;</a:t>
            </a:r>
          </a:p>
          <a:p>
            <a:pPr>
              <a:defRPr/>
            </a:pPr>
            <a:r>
              <a:rPr lang="ru-RU" smtClean="0"/>
              <a:t> сравнение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0" smtClean="0"/>
              <a:t>Цель</a:t>
            </a:r>
            <a:r>
              <a:rPr lang="ru-RU" sz="2800" smtClean="0"/>
              <a:t> исследования: изучение проблемы взаимоотношения человека с природой</a:t>
            </a:r>
            <a:r>
              <a:rPr lang="ru-RU" sz="40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smtClean="0"/>
              <a:t>Задачи </a:t>
            </a:r>
            <a:r>
              <a:rPr lang="ru-RU" smtClean="0"/>
              <a:t>исследования: </a:t>
            </a:r>
          </a:p>
          <a:p>
            <a:pPr>
              <a:defRPr/>
            </a:pPr>
            <a:r>
              <a:rPr lang="ru-RU" smtClean="0"/>
              <a:t>Проанализировать литературу по теме исследования;</a:t>
            </a:r>
          </a:p>
          <a:p>
            <a:pPr>
              <a:defRPr/>
            </a:pPr>
            <a:r>
              <a:rPr lang="ru-RU" smtClean="0"/>
              <a:t>Рассмотреть взаимоотношение человека и природы в произведениях различных писателей;</a:t>
            </a:r>
          </a:p>
          <a:p>
            <a:pPr>
              <a:defRPr/>
            </a:pPr>
            <a:r>
              <a:rPr lang="ru-RU" smtClean="0"/>
              <a:t>Выявить  воспитательный аспект произведений о природе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0" smtClean="0"/>
              <a:t>Стихи о природе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smtClean="0"/>
              <a:t>Высокий дуб. Глубокая вода.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Спокойные кругом ложатся тени.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И тихо так, как будто никогда</a:t>
            </a:r>
            <a:endParaRPr lang="ru-RU" sz="2400" b="1" smtClean="0"/>
          </a:p>
          <a:p>
            <a:pPr>
              <a:lnSpc>
                <a:spcPct val="80000"/>
              </a:lnSpc>
              <a:defRPr/>
            </a:pPr>
            <a:r>
              <a:rPr lang="ru-RU" sz="2400" b="1" smtClean="0"/>
              <a:t>Природа</a:t>
            </a:r>
            <a:r>
              <a:rPr lang="en-US" sz="2400" smtClean="0"/>
              <a:t> </a:t>
            </a:r>
            <a:r>
              <a:rPr lang="ru-RU" sz="2400" smtClean="0"/>
              <a:t>здесь не знала потрясений!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Дети еще не знают многое из того, что известно взрослым. Но и взрослые не всезнающи. Как часто они признаются себе, что разучились замечать необыкновенную в своей простоте красоту окружающего мира, видеть и понимать тайны и загадки</a:t>
            </a:r>
            <a:r>
              <a:rPr lang="en-US" sz="2400" smtClean="0"/>
              <a:t> </a:t>
            </a:r>
            <a:r>
              <a:rPr lang="ru-RU" sz="2400" b="1" smtClean="0"/>
              <a:t>природы</a:t>
            </a:r>
            <a:r>
              <a:rPr lang="ru-RU" sz="240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И все же, глаза закрывая,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Я вижу: над крышами хат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В морозном тумане мерцая,</a:t>
            </a:r>
          </a:p>
          <a:p>
            <a:pPr>
              <a:lnSpc>
                <a:spcPct val="80000"/>
              </a:lnSpc>
              <a:defRPr/>
            </a:pPr>
            <a:r>
              <a:rPr lang="ru-RU" sz="2400" smtClean="0"/>
              <a:t>Таинственно звезды дрожат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ru-RU" sz="3600" b="0" dirty="0" smtClean="0"/>
              <a:t>Н</a:t>
            </a:r>
            <a:r>
              <a:rPr lang="ru-RU" sz="3600" dirty="0" smtClean="0"/>
              <a:t>.</a:t>
            </a:r>
            <a:r>
              <a:rPr lang="ru-RU" sz="3600" b="0" dirty="0" smtClean="0"/>
              <a:t>Рубцов</a:t>
            </a:r>
            <a:r>
              <a:rPr lang="en-US" sz="3600" dirty="0" smtClean="0"/>
              <a:t> </a:t>
            </a:r>
            <a:r>
              <a:rPr lang="ru-RU" sz="3600" dirty="0" smtClean="0"/>
              <a:t> </a:t>
            </a:r>
            <a:r>
              <a:rPr lang="ru-RU" sz="3600" b="0" dirty="0" smtClean="0"/>
              <a:t>автор стихов о природе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/>
              <a:t>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Николай Михайлович Рубцов - поэт, родился 3января 1936 года. Н. Рубцов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родился    городе Емецке Архангельской области в простой семье. В июне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1950 года Николай Рубцов закончил семилетку и, едва получив диплом,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покинул стены ставшего ему родным детдома. Его путь лежал в Ригу, в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мореходное училище, о поступлении в которое он мечтал все последние годы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своего пребывания в детском доме. Он преисполнен самых радужных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/>
              <a:t>надежд и ожиданий</a:t>
            </a:r>
          </a:p>
          <a:p>
            <a:pPr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>
              <a:defRPr/>
            </a:pPr>
            <a:endParaRPr lang="ru-RU" dirty="0" smtClean="0"/>
          </a:p>
        </p:txBody>
      </p:sp>
      <p:pic>
        <p:nvPicPr>
          <p:cNvPr id="18435" name="Picture 4" descr="C:\Users\zhanna_berdalinova\Desktop\f53680f90d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954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C:\Users\zhanna_berdalinova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524000"/>
            <a:ext cx="342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Б.Олейник автор поэмы «Крыло»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/>
              <a:t>Первые образцы поэзии Бориса Олейника были опубликованы ещё в его бытность пионером. После окончания средней школы поступил на факультет журналистики Киевского национального университета имени Т. Г. Шевченко, учёбу в котором закончил в 1958. Возглавлял партийную организацию Союза писателей Украины на протяжении одиннадцати лет, причём за это время из этой организации не было исключено ни одного литератора</a:t>
            </a:r>
            <a:endParaRPr lang="ru-RU" dirty="0" smtClean="0"/>
          </a:p>
          <a:p>
            <a:pPr algn="just">
              <a:defRPr/>
            </a:pPr>
            <a:endParaRPr lang="ru-RU" dirty="0" smtClean="0"/>
          </a:p>
        </p:txBody>
      </p:sp>
      <p:pic>
        <p:nvPicPr>
          <p:cNvPr id="19459" name="Picture 4" descr="C:\Users\zhanna_berdalinova\Desktop\p_8908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6576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6487"/>
          </a:xfrm>
        </p:spPr>
        <p:txBody>
          <a:bodyPr/>
          <a:lstStyle/>
          <a:p>
            <a:pPr algn="just">
              <a:defRPr/>
            </a:pPr>
            <a:r>
              <a:rPr lang="ru-RU" dirty="0" smtClean="0"/>
              <a:t>Воздействие людей на природу становится более мощным и приобретает планетарный характер. В настоящее время, как никогда, остро стоит вопрос экологического воспитания детей. Ребенок, полюбивший природу, не будет бездумно рвать цветы, разорять гнезда, обижать животных. И чем раньше мы введем детей в прекрасный окружающий их мир, тем больше знаний, навыков и умений они получат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ru-RU" sz="3600" b="0" dirty="0" smtClean="0"/>
              <a:t>Стихи В. Астафьева о природе</a:t>
            </a:r>
            <a:r>
              <a:rPr lang="ru-RU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just">
              <a:defRPr/>
            </a:pPr>
            <a:r>
              <a:rPr lang="ru-RU" sz="1600" dirty="0" smtClean="0"/>
              <a:t>Последняя четверть XX века поставила перед человечеством глобальную проблему — экологии, сохранения природного равновесия. Взаимоотношения природы и человека обострились настолько, что стало понятно: или человек научится жить как часть природы, по ее законам, или погубит планету и погибнет сам. Тема отношений природы и человека была новой в русской литературе, и одним из первых обратился к ней Виктор Астафьев. Уроженец русского Севера, Астафьев любит и чувствует природу Человек, по мысли Астафьева, перестал вести себя как мудрый и доброжелательный хозяин, превратился в гостя на собственной земле или же в равнодушного и агрессивного захватчика, которому безразлично будущее, который за выгодой сегодняшнего дня не способен увидеть проблемы, ожидающие его в будущем.</a:t>
            </a:r>
          </a:p>
          <a:p>
            <a:pPr>
              <a:spcBef>
                <a:spcPts val="0"/>
              </a:spcBef>
              <a:defRPr/>
            </a:pPr>
            <a:r>
              <a:rPr lang="ru-RU" sz="1600" dirty="0" smtClean="0"/>
              <a:t>                                                     </a:t>
            </a:r>
          </a:p>
          <a:p>
            <a:pPr>
              <a:spcBef>
                <a:spcPts val="0"/>
              </a:spcBef>
              <a:defRPr/>
            </a:pPr>
            <a:r>
              <a:rPr lang="ru-RU" sz="1600" b="1" dirty="0" smtClean="0"/>
              <a:t>                                                           </a:t>
            </a:r>
            <a:r>
              <a:rPr lang="ru-RU" sz="2000" b="1" dirty="0" smtClean="0"/>
              <a:t>Человек!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Щади зверей и птиц,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Деревья и цветы,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Ведь это все слова, </a:t>
            </a:r>
            <a:br>
              <a:rPr lang="ru-RU" sz="2000" dirty="0" smtClean="0"/>
            </a:br>
            <a:r>
              <a:rPr lang="ru-RU" sz="2000" dirty="0" smtClean="0"/>
              <a:t>                                      Что царь природы - ты! </a:t>
            </a:r>
            <a:br>
              <a:rPr lang="ru-RU" sz="20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                                                                  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1507" name="Picture 5" descr="C:\Users\zhanna_berdalinova\Desktop\iCAMU32Z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733800"/>
            <a:ext cx="1828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C:\Users\zhanna_berdalinova\Desktop\iCAS87X8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65760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липенко -СОШ 21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Пилипенко -СОШ 21</Template>
  <TotalTime>2</TotalTime>
  <Words>539</Words>
  <Application>Microsoft Office PowerPoint</Application>
  <PresentationFormat>Экран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Calibri</vt:lpstr>
      <vt:lpstr>Пилипенко -СОШ 21</vt:lpstr>
      <vt:lpstr>Слайд 1</vt:lpstr>
      <vt:lpstr>Актуальность исследования</vt:lpstr>
      <vt:lpstr>Гипотеза исследования: если с детского возраста прививать детям любовь к природе, то у них сложиться позитивное отношение к природе, окружающему миру</vt:lpstr>
      <vt:lpstr>Цель исследования: изучение проблемы взаимоотношения человека с природой </vt:lpstr>
      <vt:lpstr>Стихи о природе</vt:lpstr>
      <vt:lpstr>Н.Рубцов  автор стихов о природе</vt:lpstr>
      <vt:lpstr>Б.Олейник автор поэмы «Крыло» </vt:lpstr>
      <vt:lpstr>Заключение</vt:lpstr>
      <vt:lpstr>Стихи В. Астафьева о природе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общеобразовательная школа №21</dc:title>
  <dc:creator>BIOLOGY</dc:creator>
  <cp:lastModifiedBy>Microsoft</cp:lastModifiedBy>
  <cp:revision>4</cp:revision>
  <cp:lastPrinted>1601-01-01T00:00:00Z</cp:lastPrinted>
  <dcterms:created xsi:type="dcterms:W3CDTF">2012-10-22T07:39:49Z</dcterms:created>
  <dcterms:modified xsi:type="dcterms:W3CDTF">2001-02-28T08:59:54Z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