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9947" autoAdjust="0"/>
  </p:normalViewPr>
  <p:slideViewPr>
    <p:cSldViewPr>
      <p:cViewPr>
        <p:scale>
          <a:sx n="83" d="100"/>
          <a:sy n="83" d="100"/>
        </p:scale>
        <p:origin x="-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98587"/>
          <a:ext cx="8964487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sz="1600" kern="1200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sz="1600" kern="1200" dirty="0"/>
        </a:p>
      </dsp:txBody>
      <dsp:txXfrm>
        <a:off x="0" y="98587"/>
        <a:ext cx="8964487" cy="1108800"/>
      </dsp:txXfrm>
    </dsp:sp>
    <dsp:sp modelId="{C07038F8-E79F-4B31-97C1-099D22481560}">
      <dsp:nvSpPr>
        <dsp:cNvPr id="0" name=""/>
        <dsp:cNvSpPr/>
      </dsp:nvSpPr>
      <dsp:spPr>
        <a:xfrm>
          <a:off x="582897" y="47409"/>
          <a:ext cx="6092408" cy="29249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образования и науки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597175" y="61687"/>
        <a:ext cx="6063852" cy="263937"/>
      </dsp:txXfrm>
    </dsp:sp>
    <dsp:sp modelId="{842A243B-FF44-438A-A4CB-795D7185916F}">
      <dsp:nvSpPr>
        <dsp:cNvPr id="0" name=""/>
        <dsp:cNvSpPr/>
      </dsp:nvSpPr>
      <dsp:spPr>
        <a:xfrm>
          <a:off x="0" y="1348966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sz="1600" kern="1200" dirty="0"/>
        </a:p>
      </dsp:txBody>
      <dsp:txXfrm>
        <a:off x="0" y="1348966"/>
        <a:ext cx="8964487" cy="882000"/>
      </dsp:txXfrm>
    </dsp:sp>
    <dsp:sp modelId="{F1A575A7-3334-476E-BBDB-A18E79480A0A}">
      <dsp:nvSpPr>
        <dsp:cNvPr id="0" name=""/>
        <dsp:cNvSpPr/>
      </dsp:nvSpPr>
      <dsp:spPr>
        <a:xfrm>
          <a:off x="612220" y="1292632"/>
          <a:ext cx="6465842" cy="292493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по делам религий и гражданского общества</a:t>
          </a:r>
          <a:r>
            <a:rPr lang="kk-KZ" sz="1200" b="1" i="1" kern="1200" dirty="0" smtClean="0">
              <a:latin typeface="Arial" pitchFamily="34" charset="0"/>
              <a:cs typeface="Arial" pitchFamily="34" charset="0"/>
            </a:rPr>
            <a:t>)  </a:t>
          </a:r>
          <a:endParaRPr lang="ru-RU" sz="1200" kern="1200" dirty="0"/>
        </a:p>
      </dsp:txBody>
      <dsp:txXfrm>
        <a:off x="626498" y="1306910"/>
        <a:ext cx="6437286" cy="263937"/>
      </dsp:txXfrm>
    </dsp:sp>
    <dsp:sp modelId="{7C81AF52-D7AF-4C04-87C8-0D14AF3EEEFE}">
      <dsp:nvSpPr>
        <dsp:cNvPr id="0" name=""/>
        <dsp:cNvSpPr/>
      </dsp:nvSpPr>
      <dsp:spPr>
        <a:xfrm>
          <a:off x="0" y="2373700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sz="1600" kern="1200" dirty="0"/>
        </a:p>
      </dsp:txBody>
      <dsp:txXfrm>
        <a:off x="0" y="2373700"/>
        <a:ext cx="8964487" cy="882000"/>
      </dsp:txXfrm>
    </dsp:sp>
    <dsp:sp modelId="{620E2454-A7D5-4B8F-B111-20E1D101DE6C}">
      <dsp:nvSpPr>
        <dsp:cNvPr id="0" name=""/>
        <dsp:cNvSpPr/>
      </dsp:nvSpPr>
      <dsp:spPr>
        <a:xfrm>
          <a:off x="612220" y="2317366"/>
          <a:ext cx="6422167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культуры и спорта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kern="1200" dirty="0"/>
        </a:p>
      </dsp:txBody>
      <dsp:txXfrm>
        <a:off x="626498" y="2331644"/>
        <a:ext cx="6393611" cy="263937"/>
      </dsp:txXfrm>
    </dsp:sp>
    <dsp:sp modelId="{48EF2F2F-2BDC-425C-905F-29CD3BDCE372}">
      <dsp:nvSpPr>
        <dsp:cNvPr id="0" name=""/>
        <dsp:cNvSpPr/>
      </dsp:nvSpPr>
      <dsp:spPr>
        <a:xfrm>
          <a:off x="0" y="3340213"/>
          <a:ext cx="8964487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744" tIns="333248" rIns="6957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sz="1600" kern="1200" dirty="0"/>
        </a:p>
      </dsp:txBody>
      <dsp:txXfrm>
        <a:off x="0" y="3340213"/>
        <a:ext cx="8964487" cy="882000"/>
      </dsp:txXfrm>
    </dsp:sp>
    <dsp:sp modelId="{6F44BD81-89DD-4A9A-83EF-16C8E19C4447}">
      <dsp:nvSpPr>
        <dsp:cNvPr id="0" name=""/>
        <dsp:cNvSpPr/>
      </dsp:nvSpPr>
      <dsp:spPr>
        <a:xfrm>
          <a:off x="612220" y="3342100"/>
          <a:ext cx="6321765" cy="292493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kern="1200" dirty="0" smtClean="0"/>
            <a:t>Министерство информации и коммуникаций </a:t>
          </a:r>
          <a:r>
            <a:rPr lang="ru-RU" sz="1200" b="1" i="1" kern="1200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200" kern="1200" dirty="0"/>
        </a:p>
      </dsp:txBody>
      <dsp:txXfrm>
        <a:off x="626498" y="3356378"/>
        <a:ext cx="6293209" cy="26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172" y="200594"/>
          <a:ext cx="1360917" cy="529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ЦЕЛЬ</a:t>
          </a:r>
          <a:endParaRPr lang="ru-RU" sz="2700" kern="1200" dirty="0"/>
        </a:p>
      </dsp:txBody>
      <dsp:txXfrm>
        <a:off x="269772" y="200594"/>
        <a:ext cx="831717" cy="529200"/>
      </dsp:txXfrm>
    </dsp:sp>
    <dsp:sp modelId="{52AB6641-52CE-41FB-8E6E-47B80E02E718}">
      <dsp:nvSpPr>
        <dsp:cNvPr id="0" name=""/>
        <dsp:cNvSpPr/>
      </dsp:nvSpPr>
      <dsp:spPr>
        <a:xfrm>
          <a:off x="1189170" y="127216"/>
          <a:ext cx="7753195" cy="6759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sp:txBody>
      <dsp:txXfrm>
        <a:off x="1527148" y="127216"/>
        <a:ext cx="7077239" cy="67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8866"/>
          <a:ext cx="8856984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sz="1600" kern="1200" dirty="0"/>
        </a:p>
      </dsp:txBody>
      <dsp:txXfrm>
        <a:off x="0" y="158866"/>
        <a:ext cx="8856984" cy="1108800"/>
      </dsp:txXfrm>
    </dsp:sp>
    <dsp:sp modelId="{C07038F8-E79F-4B31-97C1-099D22481560}">
      <dsp:nvSpPr>
        <dsp:cNvPr id="0" name=""/>
        <dsp:cNvSpPr/>
      </dsp:nvSpPr>
      <dsp:spPr>
        <a:xfrm>
          <a:off x="575907" y="107688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kern="1200" dirty="0"/>
        </a:p>
      </dsp:txBody>
      <dsp:txXfrm>
        <a:off x="590185" y="121966"/>
        <a:ext cx="3831060" cy="263937"/>
      </dsp:txXfrm>
    </dsp:sp>
    <dsp:sp modelId="{842A243B-FF44-438A-A4CB-795D7185916F}">
      <dsp:nvSpPr>
        <dsp:cNvPr id="0" name=""/>
        <dsp:cNvSpPr/>
      </dsp:nvSpPr>
      <dsp:spPr>
        <a:xfrm>
          <a:off x="0" y="1409245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sz="1600" kern="1200" dirty="0"/>
        </a:p>
      </dsp:txBody>
      <dsp:txXfrm>
        <a:off x="0" y="1409245"/>
        <a:ext cx="8856984" cy="882000"/>
      </dsp:txXfrm>
    </dsp:sp>
    <dsp:sp modelId="{F1A575A7-3334-476E-BBDB-A18E79480A0A}">
      <dsp:nvSpPr>
        <dsp:cNvPr id="0" name=""/>
        <dsp:cNvSpPr/>
      </dsp:nvSpPr>
      <dsp:spPr>
        <a:xfrm>
          <a:off x="604878" y="1352912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	</a:t>
          </a:r>
          <a:endParaRPr lang="ru-RU" sz="1200" kern="1200" dirty="0"/>
        </a:p>
      </dsp:txBody>
      <dsp:txXfrm>
        <a:off x="619156" y="1367190"/>
        <a:ext cx="3831060" cy="263937"/>
      </dsp:txXfrm>
    </dsp:sp>
    <dsp:sp modelId="{7C81AF52-D7AF-4C04-87C8-0D14AF3EEEFE}">
      <dsp:nvSpPr>
        <dsp:cNvPr id="0" name=""/>
        <dsp:cNvSpPr/>
      </dsp:nvSpPr>
      <dsp:spPr>
        <a:xfrm>
          <a:off x="0" y="2433979"/>
          <a:ext cx="885698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sz="1600" kern="1200" dirty="0"/>
        </a:p>
      </dsp:txBody>
      <dsp:txXfrm>
        <a:off x="0" y="2433979"/>
        <a:ext cx="8856984" cy="882000"/>
      </dsp:txXfrm>
    </dsp:sp>
    <dsp:sp modelId="{620E2454-A7D5-4B8F-B111-20E1D101DE6C}">
      <dsp:nvSpPr>
        <dsp:cNvPr id="0" name=""/>
        <dsp:cNvSpPr/>
      </dsp:nvSpPr>
      <dsp:spPr>
        <a:xfrm>
          <a:off x="604878" y="2377646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kern="1200" dirty="0"/>
        </a:p>
      </dsp:txBody>
      <dsp:txXfrm>
        <a:off x="619156" y="2391924"/>
        <a:ext cx="3831060" cy="263937"/>
      </dsp:txXfrm>
    </dsp:sp>
    <dsp:sp modelId="{48EF2F2F-2BDC-425C-905F-29CD3BDCE372}">
      <dsp:nvSpPr>
        <dsp:cNvPr id="0" name=""/>
        <dsp:cNvSpPr/>
      </dsp:nvSpPr>
      <dsp:spPr>
        <a:xfrm>
          <a:off x="0" y="3458713"/>
          <a:ext cx="88569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33248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sz="1600" kern="1200" dirty="0"/>
        </a:p>
      </dsp:txBody>
      <dsp:txXfrm>
        <a:off x="0" y="3458713"/>
        <a:ext cx="8856984" cy="680400"/>
      </dsp:txXfrm>
    </dsp:sp>
    <dsp:sp modelId="{6F44BD81-89DD-4A9A-83EF-16C8E19C4447}">
      <dsp:nvSpPr>
        <dsp:cNvPr id="0" name=""/>
        <dsp:cNvSpPr/>
      </dsp:nvSpPr>
      <dsp:spPr>
        <a:xfrm>
          <a:off x="604878" y="3402379"/>
          <a:ext cx="3859616" cy="292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kern="1200" dirty="0"/>
        </a:p>
      </dsp:txBody>
      <dsp:txXfrm>
        <a:off x="619156" y="3416657"/>
        <a:ext cx="3831060" cy="26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0993" y="72005"/>
          <a:ext cx="7830278" cy="6826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sp:txBody>
      <dsp:txXfrm>
        <a:off x="1542331" y="72005"/>
        <a:ext cx="7147602" cy="682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156459"/>
          <a:ext cx="8856984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kern="1200" dirty="0"/>
        </a:p>
      </dsp:txBody>
      <dsp:txXfrm>
        <a:off x="0" y="156459"/>
        <a:ext cx="8856984" cy="771750"/>
      </dsp:txXfrm>
    </dsp:sp>
    <dsp:sp modelId="{C07038F8-E79F-4B31-97C1-099D22481560}">
      <dsp:nvSpPr>
        <dsp:cNvPr id="0" name=""/>
        <dsp:cNvSpPr/>
      </dsp:nvSpPr>
      <dsp:spPr>
        <a:xfrm>
          <a:off x="577081" y="0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Өлкетану</a:t>
          </a:r>
          <a:endParaRPr lang="ru-RU" sz="1800" b="1" i="1" kern="1200" dirty="0"/>
        </a:p>
      </dsp:txBody>
      <dsp:txXfrm>
        <a:off x="586005" y="8924"/>
        <a:ext cx="3841768" cy="164960"/>
      </dsp:txXfrm>
    </dsp:sp>
    <dsp:sp modelId="{842A243B-FF44-438A-A4CB-795D7185916F}">
      <dsp:nvSpPr>
        <dsp:cNvPr id="0" name=""/>
        <dsp:cNvSpPr/>
      </dsp:nvSpPr>
      <dsp:spPr>
        <a:xfrm>
          <a:off x="0" y="938506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kern="1200" dirty="0"/>
        </a:p>
      </dsp:txBody>
      <dsp:txXfrm>
        <a:off x="0" y="938506"/>
        <a:ext cx="8856984" cy="1228500"/>
      </dsp:txXfrm>
    </dsp:sp>
    <dsp:sp modelId="{F1A575A7-3334-476E-BBDB-A18E79480A0A}">
      <dsp:nvSpPr>
        <dsp:cNvPr id="0" name=""/>
        <dsp:cNvSpPr/>
      </dsp:nvSpPr>
      <dsp:spPr>
        <a:xfrm>
          <a:off x="604878" y="903297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Отаным-тағдырым</a:t>
          </a:r>
          <a:endParaRPr lang="ru-RU" sz="1800" b="1" kern="1200" dirty="0"/>
        </a:p>
      </dsp:txBody>
      <dsp:txXfrm>
        <a:off x="613802" y="912221"/>
        <a:ext cx="3841768" cy="164960"/>
      </dsp:txXfrm>
    </dsp:sp>
    <dsp:sp modelId="{7C81AF52-D7AF-4C04-87C8-0D14AF3EEEFE}">
      <dsp:nvSpPr>
        <dsp:cNvPr id="0" name=""/>
        <dsp:cNvSpPr/>
      </dsp:nvSpPr>
      <dsp:spPr>
        <a:xfrm>
          <a:off x="0" y="2256214"/>
          <a:ext cx="8856984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err="1" smtClean="0"/>
            <a:t>профориентационная</a:t>
          </a:r>
          <a:r>
            <a:rPr lang="ru-RU" sz="1600" b="0" kern="120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kern="1200" dirty="0"/>
        </a:p>
      </dsp:txBody>
      <dsp:txXfrm>
        <a:off x="0" y="2256214"/>
        <a:ext cx="8856984" cy="1228500"/>
      </dsp:txXfrm>
    </dsp:sp>
    <dsp:sp modelId="{620E2454-A7D5-4B8F-B111-20E1D101DE6C}">
      <dsp:nvSpPr>
        <dsp:cNvPr id="0" name=""/>
        <dsp:cNvSpPr/>
      </dsp:nvSpPr>
      <dsp:spPr>
        <a:xfrm>
          <a:off x="604878" y="2221006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Саналы Азамат</a:t>
          </a:r>
          <a:endParaRPr lang="ru-RU" sz="1800" b="1" i="1" kern="1200" dirty="0"/>
        </a:p>
      </dsp:txBody>
      <dsp:txXfrm>
        <a:off x="613802" y="2229930"/>
        <a:ext cx="3841768" cy="164960"/>
      </dsp:txXfrm>
    </dsp:sp>
    <dsp:sp modelId="{48EF2F2F-2BDC-425C-905F-29CD3BDCE372}">
      <dsp:nvSpPr>
        <dsp:cNvPr id="0" name=""/>
        <dsp:cNvSpPr/>
      </dsp:nvSpPr>
      <dsp:spPr>
        <a:xfrm>
          <a:off x="0" y="3573923"/>
          <a:ext cx="885698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kern="1200" dirty="0"/>
        </a:p>
      </dsp:txBody>
      <dsp:txXfrm>
        <a:off x="0" y="3573923"/>
        <a:ext cx="8856984" cy="992250"/>
      </dsp:txXfrm>
    </dsp:sp>
    <dsp:sp modelId="{6F44BD81-89DD-4A9A-83EF-16C8E19C4447}">
      <dsp:nvSpPr>
        <dsp:cNvPr id="0" name=""/>
        <dsp:cNvSpPr/>
      </dsp:nvSpPr>
      <dsp:spPr>
        <a:xfrm>
          <a:off x="604878" y="3538714"/>
          <a:ext cx="3859616" cy="18280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effectLst/>
            </a:rPr>
            <a:t>Кітап-білім бұлағы</a:t>
          </a:r>
          <a:endParaRPr lang="ru-RU" sz="1800" b="1" kern="1200" dirty="0"/>
        </a:p>
      </dsp:txBody>
      <dsp:txXfrm>
        <a:off x="613802" y="3547638"/>
        <a:ext cx="3841768" cy="16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3617" y="115050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320848" y="115050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5746" y="57756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конкурентоспособная, прагматичная, сильная, творческая, патриотичная и </a:t>
          </a:r>
          <a:r>
            <a:rPr lang="ru-RU" sz="1600" b="1" kern="1200" dirty="0" err="1" smtClean="0"/>
            <a:t>проактивная</a:t>
          </a:r>
          <a:r>
            <a:rPr lang="ru-RU" sz="1600" b="1" kern="1200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19089" y="57756"/>
        <a:ext cx="7003593" cy="826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E09F-27DA-4CBC-9C7D-A2F68F5D1A42}">
      <dsp:nvSpPr>
        <dsp:cNvPr id="0" name=""/>
        <dsp:cNvSpPr/>
      </dsp:nvSpPr>
      <dsp:spPr>
        <a:xfrm>
          <a:off x="0" y="71945"/>
          <a:ext cx="885698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1945"/>
        <a:ext cx="8856984" cy="1686825"/>
      </dsp:txXfrm>
    </dsp:sp>
    <dsp:sp modelId="{C07038F8-E79F-4B31-97C1-099D22481560}">
      <dsp:nvSpPr>
        <dsp:cNvPr id="0" name=""/>
        <dsp:cNvSpPr/>
      </dsp:nvSpPr>
      <dsp:spPr>
        <a:xfrm>
          <a:off x="575907" y="17568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/>
            <a:t>Азаматтық бастамалар картасы</a:t>
          </a:r>
          <a:endParaRPr lang="ru-RU" sz="1900" b="1" i="1" kern="1200" dirty="0"/>
        </a:p>
      </dsp:txBody>
      <dsp:txXfrm>
        <a:off x="591078" y="32739"/>
        <a:ext cx="3829274" cy="280432"/>
      </dsp:txXfrm>
    </dsp:sp>
    <dsp:sp modelId="{842A243B-FF44-438A-A4CB-795D7185916F}">
      <dsp:nvSpPr>
        <dsp:cNvPr id="0" name=""/>
        <dsp:cNvSpPr/>
      </dsp:nvSpPr>
      <dsp:spPr>
        <a:xfrm>
          <a:off x="0" y="1909198"/>
          <a:ext cx="8856984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909198"/>
        <a:ext cx="8856984" cy="1204875"/>
      </dsp:txXfrm>
    </dsp:sp>
    <dsp:sp modelId="{F1A575A7-3334-476E-BBDB-A18E79480A0A}">
      <dsp:nvSpPr>
        <dsp:cNvPr id="0" name=""/>
        <dsp:cNvSpPr/>
      </dsp:nvSpPr>
      <dsp:spPr>
        <a:xfrm>
          <a:off x="604878" y="184934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Азаматтық</a:t>
          </a:r>
          <a:r>
            <a:rPr lang="ru-RU" sz="1700" b="1" kern="1200" dirty="0" smtClean="0"/>
            <a:t> </a:t>
          </a:r>
          <a:r>
            <a:rPr lang="ru-RU" sz="1700" b="1" kern="1200" dirty="0" err="1" smtClean="0"/>
            <a:t>бақылау</a:t>
          </a:r>
          <a:endParaRPr lang="ru-RU" sz="1200" kern="1200" dirty="0"/>
        </a:p>
      </dsp:txBody>
      <dsp:txXfrm>
        <a:off x="620049" y="1864514"/>
        <a:ext cx="3829274" cy="280432"/>
      </dsp:txXfrm>
    </dsp:sp>
    <dsp:sp modelId="{7C81AF52-D7AF-4C04-87C8-0D14AF3EEEFE}">
      <dsp:nvSpPr>
        <dsp:cNvPr id="0" name=""/>
        <dsp:cNvSpPr/>
      </dsp:nvSpPr>
      <dsp:spPr>
        <a:xfrm>
          <a:off x="0" y="3265727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kern="1200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265727"/>
        <a:ext cx="8856984" cy="963900"/>
      </dsp:txXfrm>
    </dsp:sp>
    <dsp:sp modelId="{620E2454-A7D5-4B8F-B111-20E1D101DE6C}">
      <dsp:nvSpPr>
        <dsp:cNvPr id="0" name=""/>
        <dsp:cNvSpPr/>
      </dsp:nvSpPr>
      <dsp:spPr>
        <a:xfrm>
          <a:off x="604878" y="3205873"/>
          <a:ext cx="3859616" cy="3107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Жомарт</a:t>
          </a:r>
          <a:r>
            <a:rPr lang="ru-RU" sz="1700" b="1" kern="1200" dirty="0" smtClean="0"/>
            <a:t> </a:t>
          </a:r>
          <a:r>
            <a:rPr lang="kk-KZ" sz="1700" b="1" kern="1200" dirty="0" smtClean="0"/>
            <a:t>жүрек</a:t>
          </a:r>
          <a:endParaRPr lang="ru-RU" sz="1200" i="1" kern="1200" dirty="0"/>
        </a:p>
      </dsp:txBody>
      <dsp:txXfrm>
        <a:off x="620049" y="3221044"/>
        <a:ext cx="3829274" cy="28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5744" y="2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kern="1200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kern="1200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19087" y="2"/>
        <a:ext cx="7003593" cy="8266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D4046-0235-4C1F-A419-407C69CD7677}">
      <dsp:nvSpPr>
        <dsp:cNvPr id="0" name=""/>
        <dsp:cNvSpPr/>
      </dsp:nvSpPr>
      <dsp:spPr>
        <a:xfrm>
          <a:off x="5224" y="146112"/>
          <a:ext cx="1374447" cy="53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ЦЕЛЬ</a:t>
          </a:r>
          <a:endParaRPr lang="ru-RU" sz="2800" kern="1200" dirty="0"/>
        </a:p>
      </dsp:txBody>
      <dsp:txXfrm>
        <a:off x="272455" y="146112"/>
        <a:ext cx="839985" cy="534462"/>
      </dsp:txXfrm>
    </dsp:sp>
    <dsp:sp modelId="{52AB6641-52CE-41FB-8E6E-47B80E02E718}">
      <dsp:nvSpPr>
        <dsp:cNvPr id="0" name=""/>
        <dsp:cNvSpPr/>
      </dsp:nvSpPr>
      <dsp:spPr>
        <a:xfrm>
          <a:off x="1206217" y="1"/>
          <a:ext cx="7830278" cy="826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kern="1200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kern="12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1619560" y="1"/>
        <a:ext cx="7003593" cy="82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52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9617" y="1119830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744</Words>
  <Application>Microsoft Office PowerPoint</Application>
  <PresentationFormat>Экран (4:3)</PresentationFormat>
  <Paragraphs>119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Admin</cp:lastModifiedBy>
  <cp:revision>298</cp:revision>
  <dcterms:created xsi:type="dcterms:W3CDTF">2017-01-31T04:13:23Z</dcterms:created>
  <dcterms:modified xsi:type="dcterms:W3CDTF">2017-10-31T04:44:42Z</dcterms:modified>
</cp:coreProperties>
</file>