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E52C-3B9F-4BC5-8C7E-092367840F8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654-D230-4BBB-8022-F70D198D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9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E52C-3B9F-4BC5-8C7E-092367840F8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654-D230-4BBB-8022-F70D198D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6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E52C-3B9F-4BC5-8C7E-092367840F8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654-D230-4BBB-8022-F70D198D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6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E52C-3B9F-4BC5-8C7E-092367840F8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654-D230-4BBB-8022-F70D198D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9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E52C-3B9F-4BC5-8C7E-092367840F8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654-D230-4BBB-8022-F70D198D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7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E52C-3B9F-4BC5-8C7E-092367840F8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654-D230-4BBB-8022-F70D198D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60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E52C-3B9F-4BC5-8C7E-092367840F8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654-D230-4BBB-8022-F70D198D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9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E52C-3B9F-4BC5-8C7E-092367840F8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654-D230-4BBB-8022-F70D198D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2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E52C-3B9F-4BC5-8C7E-092367840F8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654-D230-4BBB-8022-F70D198D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0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E52C-3B9F-4BC5-8C7E-092367840F8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654-D230-4BBB-8022-F70D198D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7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E52C-3B9F-4BC5-8C7E-092367840F8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654-D230-4BBB-8022-F70D198D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5E52C-3B9F-4BC5-8C7E-092367840F8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F6654-D230-4BBB-8022-F70D198D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3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12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8.jpg"/><Relationship Id="rId5" Type="http://schemas.openxmlformats.org/officeDocument/2006/relationships/image" Target="../media/image4.jpg"/><Relationship Id="rId10" Type="http://schemas.openxmlformats.org/officeDocument/2006/relationships/image" Target="../media/image17.jpg"/><Relationship Id="rId4" Type="http://schemas.openxmlformats.org/officeDocument/2006/relationships/image" Target="../media/image1.pn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2.jpeg"/><Relationship Id="rId5" Type="http://schemas.openxmlformats.org/officeDocument/2006/relationships/image" Target="../media/image5.jpeg"/><Relationship Id="rId10" Type="http://schemas.openxmlformats.org/officeDocument/2006/relationships/image" Target="../media/image21.png"/><Relationship Id="rId4" Type="http://schemas.openxmlformats.org/officeDocument/2006/relationships/image" Target="../media/image4.jp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.png"/><Relationship Id="rId7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2.jpeg"/><Relationship Id="rId5" Type="http://schemas.openxmlformats.org/officeDocument/2006/relationships/image" Target="../media/image5.jpeg"/><Relationship Id="rId10" Type="http://schemas.openxmlformats.org/officeDocument/2006/relationships/image" Target="../media/image26.jpeg"/><Relationship Id="rId4" Type="http://schemas.openxmlformats.org/officeDocument/2006/relationships/image" Target="../media/image4.jp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12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9.jpeg"/><Relationship Id="rId5" Type="http://schemas.openxmlformats.org/officeDocument/2006/relationships/image" Target="../media/image5.jpeg"/><Relationship Id="rId10" Type="http://schemas.openxmlformats.org/officeDocument/2006/relationships/image" Target="../media/image21.png"/><Relationship Id="rId4" Type="http://schemas.openxmlformats.org/officeDocument/2006/relationships/image" Target="../media/image4.jpg"/><Relationship Id="rId9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12" Type="http://schemas.openxmlformats.org/officeDocument/2006/relationships/image" Target="../media/image6.png"/><Relationship Id="rId2" Type="http://schemas.openxmlformats.org/officeDocument/2006/relationships/image" Target="../media/image30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2.jpg"/><Relationship Id="rId5" Type="http://schemas.openxmlformats.org/officeDocument/2006/relationships/image" Target="../media/image5.jpeg"/><Relationship Id="rId15" Type="http://schemas.openxmlformats.org/officeDocument/2006/relationships/image" Target="../media/image34.jpeg"/><Relationship Id="rId10" Type="http://schemas.openxmlformats.org/officeDocument/2006/relationships/image" Target="../media/image16.jpeg"/><Relationship Id="rId4" Type="http://schemas.openxmlformats.org/officeDocument/2006/relationships/image" Target="../media/image4.jpg"/><Relationship Id="rId9" Type="http://schemas.openxmlformats.org/officeDocument/2006/relationships/image" Target="../media/image14.jpeg"/><Relationship Id="rId1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36.jpg"/><Relationship Id="rId4" Type="http://schemas.openxmlformats.org/officeDocument/2006/relationships/image" Target="../media/image4.jp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 b="12113"/>
          <a:stretch/>
        </p:blipFill>
        <p:spPr bwMode="auto">
          <a:xfrm>
            <a:off x="1908312" y="2321350"/>
            <a:ext cx="10583861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16993" b="11458"/>
          <a:stretch/>
        </p:blipFill>
        <p:spPr>
          <a:xfrm>
            <a:off x="9960770" y="2791162"/>
            <a:ext cx="1712432" cy="2051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26383" y="5184726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3383" y="978307"/>
            <a:ext cx="7689629" cy="5332229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Тагиров </a:t>
            </a:r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Мазгут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Тагирович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 августа 1924 – 25 января 1999гг.).</a:t>
            </a:r>
          </a:p>
          <a:p>
            <a:pPr algn="just"/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Татарская АССР,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Бавлинский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д.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Хансверкино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на фронт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12 сентября 1942</a:t>
            </a:r>
            <a:r>
              <a:rPr lang="en-US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из Татарской  АССР 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д.Хансверкино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50" b="1" dirty="0" smtClean="0">
                <a:latin typeface="Times New Roman" pitchFamily="18" charset="0"/>
                <a:cs typeface="Times New Roman" pitchFamily="18" charset="0"/>
              </a:rPr>
              <a:t>Звание: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младший сержант.</a:t>
            </a:r>
          </a:p>
          <a:p>
            <a:pPr algn="just"/>
            <a:r>
              <a:rPr lang="ru-RU" sz="1850" b="1" dirty="0" smtClean="0">
                <a:latin typeface="Times New Roman" pitchFamily="18" charset="0"/>
                <a:cs typeface="Times New Roman" pitchFamily="18" charset="0"/>
              </a:rPr>
              <a:t>Боевой путь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: за время службы  в составе 3-го Украинского фронта на должности командира отделения, старшим радиотелеграфистом показал себя дисциплинированным, исполнительным, требовательный к себе и к подчинённым. В боях с немецко-фашистскими захватчиками неоднократно показывал мужество и стойкость в отражении атак противника, за что награждён </a:t>
            </a:r>
            <a:r>
              <a:rPr lang="ru-RU" sz="1850" b="1" i="1" dirty="0" smtClean="0">
                <a:latin typeface="Times New Roman" pitchFamily="18" charset="0"/>
                <a:cs typeface="Times New Roman" pitchFamily="18" charset="0"/>
              </a:rPr>
              <a:t>орденом</a:t>
            </a:r>
            <a:r>
              <a:rPr lang="ru-RU" sz="1850" b="1" dirty="0" smtClean="0">
                <a:latin typeface="Times New Roman" pitchFamily="18" charset="0"/>
                <a:cs typeface="Times New Roman" pitchFamily="18" charset="0"/>
              </a:rPr>
              <a:t> «Красной Звезды», </a:t>
            </a:r>
            <a:r>
              <a:rPr lang="ru-RU" sz="1850" b="1" i="1" dirty="0" smtClean="0">
                <a:latin typeface="Times New Roman" pitchFamily="18" charset="0"/>
                <a:cs typeface="Times New Roman" pitchFamily="18" charset="0"/>
              </a:rPr>
              <a:t>медалью</a:t>
            </a:r>
            <a:r>
              <a:rPr lang="ru-RU" sz="1850" b="1" dirty="0" smtClean="0">
                <a:latin typeface="Times New Roman" pitchFamily="18" charset="0"/>
                <a:cs typeface="Times New Roman" pitchFamily="18" charset="0"/>
              </a:rPr>
              <a:t> «За отвагу». </a:t>
            </a:r>
          </a:p>
          <a:p>
            <a:pPr algn="just"/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Участник великой Будапештской битвы, участник взятия  города Вены (Австрия) и освобождения Белграда (Югославия).</a:t>
            </a:r>
          </a:p>
          <a:p>
            <a:pPr algn="just"/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Уволился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мая 1947года .</a:t>
            </a:r>
          </a:p>
          <a:p>
            <a:pPr algn="just"/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боевые заслуги» ,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отвагу» , </a:t>
            </a:r>
          </a:p>
          <a:p>
            <a:pPr algn="just"/>
            <a:r>
              <a:rPr lang="ru-RU" sz="18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рденом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«Славы»,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Победу над фашистской Германией в Великой Отечественной войне 1941-1945 гг.».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697501" y="833692"/>
            <a:ext cx="2466133" cy="1242216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33971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3683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674528" y="4929717"/>
            <a:ext cx="2484152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Хуснутдиновой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Ляйсян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ченицы 9 «А»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06" y="4387677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5127" r="5907" b="6686"/>
          <a:stretch/>
        </p:blipFill>
        <p:spPr bwMode="auto">
          <a:xfrm>
            <a:off x="155575" y="511484"/>
            <a:ext cx="1627570" cy="2357481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" name="Picture 4" descr="Орден Красной Звезды — Википеди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908" y="2971076"/>
            <a:ext cx="863709" cy="845587"/>
          </a:xfrm>
          <a:prstGeom prst="rect">
            <a:avLst/>
          </a:prstGeom>
          <a:noFill/>
        </p:spPr>
      </p:pic>
      <p:pic>
        <p:nvPicPr>
          <p:cNvPr id="33" name="Picture 8" descr="Учрежден орден Отечественной войны I и II степен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4810" y="2987112"/>
            <a:ext cx="824907" cy="842712"/>
          </a:xfrm>
          <a:prstGeom prst="rect">
            <a:avLst/>
          </a:prstGeom>
          <a:noFill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0" y="4116421"/>
            <a:ext cx="580866" cy="108028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5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4" r="8848"/>
          <a:stretch/>
        </p:blipFill>
        <p:spPr bwMode="auto">
          <a:xfrm>
            <a:off x="1314465" y="3964975"/>
            <a:ext cx="579549" cy="105030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" y="3940094"/>
            <a:ext cx="632502" cy="105281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60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04628" y="5162178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age.invaluable.com/housePhotos/helios/17/621417/H20049-L1384726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r="11115" b="5667"/>
          <a:stretch/>
        </p:blipFill>
        <p:spPr bwMode="auto">
          <a:xfrm>
            <a:off x="1011389" y="3978716"/>
            <a:ext cx="725348" cy="13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 b="12113"/>
          <a:stretch/>
        </p:blipFill>
        <p:spPr bwMode="auto">
          <a:xfrm>
            <a:off x="1908312" y="2321350"/>
            <a:ext cx="10583861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987" y="949603"/>
            <a:ext cx="7535266" cy="5109091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Баймуратов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Жамбурбай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Елубаевич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1926 – 1989 гг.).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село Балуан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Сергеевского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Северо- Казахстанская область.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1944 году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18-летнем возрасте. Он воевал в 375 стрелковом полку, водителем колесных машин. 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встретил в Болгарии. После войны он служил в Германии.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Демибилизовался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1947 году. После окончания Великой Отечественной войны  работал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Сергеевском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водителем.</a:t>
            </a: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«ХХХ лет Советской Армии и флота»,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гг.»,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«30 лет  Победы в Великой Отечественной войне 1941-1945 гг.»,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«60 лет Вооруженных сил».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556114" y="829007"/>
            <a:ext cx="2466133" cy="1242216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33971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3683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490988" y="5201549"/>
            <a:ext cx="259638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Баймуратовой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Аиды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ченицы 10 «А»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ocenka-pokupka.com.ua/wp-content/uploads/2018/10/1_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4315" r="24453" b="6606"/>
          <a:stretch/>
        </p:blipFill>
        <p:spPr bwMode="auto">
          <a:xfrm>
            <a:off x="59513" y="2644946"/>
            <a:ext cx="761047" cy="13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ntik-medals.com/image/.thumbnail/78f83b963e877bb96bbe178a97c38246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3853"/>
          <a:stretch/>
        </p:blipFill>
        <p:spPr bwMode="auto">
          <a:xfrm>
            <a:off x="1049384" y="2657167"/>
            <a:ext cx="702240" cy="136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baraholka.com.ru/files/2/6/2656214_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r="52173"/>
          <a:stretch/>
        </p:blipFill>
        <p:spPr bwMode="auto">
          <a:xfrm>
            <a:off x="129938" y="4006847"/>
            <a:ext cx="690621" cy="128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4695" r="7165" b="37465"/>
          <a:stretch/>
        </p:blipFill>
        <p:spPr>
          <a:xfrm>
            <a:off x="179485" y="767615"/>
            <a:ext cx="1588635" cy="18055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r="11038" b="18071"/>
          <a:stretch/>
        </p:blipFill>
        <p:spPr>
          <a:xfrm>
            <a:off x="9810798" y="2771537"/>
            <a:ext cx="1693645" cy="2359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6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205" y="4615748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68363" y="5083668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 b="12113"/>
          <a:stretch/>
        </p:blipFill>
        <p:spPr bwMode="auto">
          <a:xfrm>
            <a:off x="1908312" y="2321350"/>
            <a:ext cx="10583861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987" y="949603"/>
            <a:ext cx="7535266" cy="469359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 Пётр Ефимович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(1925 – 1975 гг.).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деревня Мостовая, Свердловская область.</a:t>
            </a: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16 лет был призван в армию, сначала в учебный пункт, а когда  началась война с первых дней был отправлен в действующую армию. И прошёл всю войну, освобождал, Варшаву, Вену, Берлин. Воевал, был несколько раз ранен, домой вернулся в 1948 году. </a:t>
            </a: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имел много наград за освобождение Польши, Австралии, Германии.</a:t>
            </a:r>
          </a:p>
          <a:p>
            <a:pPr algn="just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победу над Германией в Великой Отечественной войне 1941-1945 гг.», 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освобождение Польши», 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«ХХХ лет Советской Армии и флота», 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гг.».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556114" y="829007"/>
            <a:ext cx="2466133" cy="1242216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33971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3683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490988" y="4889689"/>
            <a:ext cx="2596383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Михайловой Александры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ченицы 4 «Г»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ocenka-pokupka.com.ua/wp-content/uploads/2018/10/1_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4315" r="24453" b="6606"/>
          <a:stretch/>
        </p:blipFill>
        <p:spPr bwMode="auto">
          <a:xfrm>
            <a:off x="1298448" y="3106706"/>
            <a:ext cx="567676" cy="98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128" y="4398584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8" t="21784" r="30294" b="56432"/>
          <a:stretch/>
        </p:blipFill>
        <p:spPr>
          <a:xfrm>
            <a:off x="128794" y="621762"/>
            <a:ext cx="1690018" cy="2279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fajans.lv/images/uploads/5d9180a49a15c_IMG_427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5" r="30302"/>
          <a:stretch/>
        </p:blipFill>
        <p:spPr bwMode="auto">
          <a:xfrm>
            <a:off x="698658" y="3053062"/>
            <a:ext cx="571406" cy="10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" y="3065832"/>
            <a:ext cx="592670" cy="98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s://upload.wikimedia.org/wikipedia/commons/c/c9/20th_anniversary_of_Victory_in_Patriotic_Wa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" y="4191397"/>
            <a:ext cx="533937" cy="9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7466" r="23041" b="40281"/>
          <a:stretch/>
        </p:blipFill>
        <p:spPr>
          <a:xfrm>
            <a:off x="9754189" y="2761773"/>
            <a:ext cx="1884816" cy="2009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945" y="4357853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37953" y="4695128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 b="12113"/>
          <a:stretch/>
        </p:blipFill>
        <p:spPr bwMode="auto">
          <a:xfrm>
            <a:off x="1908312" y="2321350"/>
            <a:ext cx="10583861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9126" y="1376784"/>
            <a:ext cx="7535266" cy="3816429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Кайстра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Иван Денисович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( 1909 –  1995 гг.).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в войне с Японией.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победу над Японией»,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гг.»,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«30 лет  Победы в Великой Отечественной войне 1941-1945 гг.».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556114" y="829007"/>
            <a:ext cx="2466133" cy="1242216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33971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3683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556114" y="5193213"/>
            <a:ext cx="259638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Кайстра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Карины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ченицы 10 «А»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ntik-medals.com/image/.thumbnail/78f83b963e877bb96bbe178a97c3824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3853"/>
          <a:stretch/>
        </p:blipFill>
        <p:spPr bwMode="auto">
          <a:xfrm>
            <a:off x="1361166" y="3074505"/>
            <a:ext cx="539747" cy="104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5" t="12958" r="18815" b="42159"/>
          <a:stretch/>
        </p:blipFill>
        <p:spPr>
          <a:xfrm>
            <a:off x="102934" y="679608"/>
            <a:ext cx="1729649" cy="22466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8" t="15399" r="43072" b="64695"/>
          <a:stretch/>
        </p:blipFill>
        <p:spPr>
          <a:xfrm>
            <a:off x="9993272" y="2843008"/>
            <a:ext cx="1591816" cy="2220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6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445" y="4160349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.pinimg.com/originals/0e/f3/43/0ef3430fd44412fa83738dbf061123c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5" y="3066449"/>
            <a:ext cx="652793" cy="10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upload.wikimedia.org/wikipedia/commons/c/c9/20th_anniversary_of_Victory_in_Patriotic_Wa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57" y="3066449"/>
            <a:ext cx="591122" cy="105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324378" y="5325870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 b="12113"/>
          <a:stretch/>
        </p:blipFill>
        <p:spPr bwMode="auto">
          <a:xfrm>
            <a:off x="1908312" y="2321350"/>
            <a:ext cx="10583861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3814" y="1137830"/>
            <a:ext cx="7535266" cy="4770537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Кирну Иван Потапович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( 1921 –  1985 гг.).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Звание: красноармеец.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службы: ряды Вооруженных сил СССР (пехотные войска).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со своими сослуживцами, одним из первых был послан на фронт для борьбы с фашистскими захватчиками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1942 году, в результате полученного ранения, Иван Потапович оказался в госпитале. Но после, непродолжительного пребывания в нем, снова вернулся на фронт. Дальнейшую службу проходил на боевой машине БМ-31 (легендарная «Катюша»). Борясь за свободу своего народа, Иван Потапович снова получил два ранения. Для восстановления после них, был отправлен на Алтай, где прожил оставшуюся жизнь.</a:t>
            </a:r>
          </a:p>
          <a:p>
            <a:pPr algn="just"/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победу над Германией в Великой Отечественной войне 1941-1945 гг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боевые заслуги»,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гг.»,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«30 лет  Победы в Великой Отечественной войне 1941-1945 гг.». Всего более 10 медалей.</a:t>
            </a:r>
            <a:endParaRPr lang="ru-RU" sz="1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625888" y="955281"/>
            <a:ext cx="2466133" cy="1242216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33971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3683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556114" y="5193213"/>
            <a:ext cx="259638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Плесовских Ксении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ченицы 11 «А»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ntik-medals.com/image/.thumbnail/78f83b963e877bb96bbe178a97c3824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3853"/>
          <a:stretch/>
        </p:blipFill>
        <p:spPr bwMode="auto">
          <a:xfrm>
            <a:off x="1358227" y="3492113"/>
            <a:ext cx="539747" cy="104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upload.wikimedia.org/wikipedia/commons/c/c9/20th_anniversary_of_Victory_in_Patriotic_W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8" y="4626738"/>
            <a:ext cx="591122" cy="105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get-pdb/1953170/91217406-58b2-4623-bb9b-aa1194122b96/s1200?webp=fals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8" r="29104"/>
          <a:stretch/>
        </p:blipFill>
        <p:spPr bwMode="auto">
          <a:xfrm>
            <a:off x="88858" y="3450233"/>
            <a:ext cx="569498" cy="112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1" t="5445" r="6457" b="57935"/>
          <a:stretch/>
        </p:blipFill>
        <p:spPr>
          <a:xfrm>
            <a:off x="155575" y="787501"/>
            <a:ext cx="1699060" cy="2491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4" y="3543599"/>
            <a:ext cx="592670" cy="98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21" b="24182"/>
          <a:stretch/>
        </p:blipFill>
        <p:spPr>
          <a:xfrm>
            <a:off x="9892205" y="2888098"/>
            <a:ext cx="1758990" cy="2181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6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036" y="4290056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634899" y="5806610"/>
            <a:ext cx="1057608" cy="10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 b="12113"/>
          <a:stretch/>
        </p:blipFill>
        <p:spPr bwMode="auto">
          <a:xfrm>
            <a:off x="1908312" y="2321350"/>
            <a:ext cx="10583861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2776" y="1016949"/>
            <a:ext cx="7682074" cy="4778231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Мукашев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Кайлан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Мукашевич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 апреля 1923 – 17 ноября 2009 гг.).</a:t>
            </a:r>
            <a:endParaRPr lang="ru-RU" sz="1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Ушёл на фронт добровольцем в 17 лет.</a:t>
            </a:r>
          </a:p>
          <a:p>
            <a:pPr algn="just"/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Лейтенант, командир разведывательной роты 232 стрелкового полка 182 стрелковой дивизии. Первое боевое крещение получил в боях при Старой Руссе. Был ранен, воевал в разведке. Участвовал в освобождении Латвии, Литвы, Польши. Войну закончил в Берлине.</a:t>
            </a:r>
          </a:p>
          <a:p>
            <a:pPr algn="just"/>
            <a:endParaRPr lang="ru-RU" sz="1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«Славы»,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 «Жукова»,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победу над Германией в Великой Отечественной войне 1941-1945 гг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.»,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гг.»,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«30 лет  Победы в Великой Отечественной войне 1941-1945 гг.», </a:t>
            </a:r>
            <a:r>
              <a:rPr lang="ru-RU" sz="18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«40 </a:t>
            </a:r>
            <a:r>
              <a:rPr lang="ru-RU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 Победы в Великой Отечественной войне 1941-1945 гг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.»,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«50 лет Вооруженных сил СССР»,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</a:t>
            </a:r>
            <a:r>
              <a:rPr lang="ru-RU" sz="18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«50 </a:t>
            </a:r>
            <a:r>
              <a:rPr lang="ru-RU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 Победы в Великой Отечественной войне 1941-1945 гг.».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705567" y="871232"/>
            <a:ext cx="2466133" cy="1242216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33971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3683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731405" y="4909802"/>
            <a:ext cx="2404553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</a:t>
            </a:r>
          </a:p>
          <a:p>
            <a:pPr algn="ctr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Сарсенбаевой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Алины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ченицы 11 «А»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ntik-medals.com/image/.thumbnail/78f83b963e877bb96bbe178a97c3824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3853"/>
          <a:stretch/>
        </p:blipFill>
        <p:spPr bwMode="auto">
          <a:xfrm>
            <a:off x="740289" y="4055497"/>
            <a:ext cx="539747" cy="104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upload.wikimedia.org/wikipedia/commons/c/c9/20th_anniversary_of_Victory_in_Patriotic_W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" y="4069317"/>
            <a:ext cx="591122" cy="105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 t="9994" r="15065" b="58457"/>
          <a:stretch/>
        </p:blipFill>
        <p:spPr>
          <a:xfrm rot="5400000">
            <a:off x="-99077" y="991572"/>
            <a:ext cx="2184071" cy="16987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4" descr="https://ocenka-pokupka.com.ua/wp-content/uploads/2018/10/1_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4315" r="24453" b="6606"/>
          <a:stretch/>
        </p:blipFill>
        <p:spPr bwMode="auto">
          <a:xfrm>
            <a:off x="55454" y="5123435"/>
            <a:ext cx="567304" cy="9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s://i.baraholka.com.ru/files/2/6/2656214_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r="52173"/>
          <a:stretch/>
        </p:blipFill>
        <p:spPr bwMode="auto">
          <a:xfrm>
            <a:off x="1397649" y="4077208"/>
            <a:ext cx="577397" cy="10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0" t="8826" r="29551" b="57244"/>
          <a:stretch/>
        </p:blipFill>
        <p:spPr>
          <a:xfrm>
            <a:off x="9856241" y="2858268"/>
            <a:ext cx="1907645" cy="1958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6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327" y="4331229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Учрежден орден Отечественной войны I и II степен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299" y="3079995"/>
            <a:ext cx="675847" cy="690434"/>
          </a:xfrm>
          <a:prstGeom prst="rect">
            <a:avLst/>
          </a:prstGeom>
          <a:noFill/>
        </p:spPr>
      </p:pic>
      <p:pic>
        <p:nvPicPr>
          <p:cNvPr id="3076" name="Picture 4" descr="http://900igr.net/up/datai/228653/0011-010-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4" r="35479" b="12319"/>
          <a:stretch/>
        </p:blipFill>
        <p:spPr bwMode="auto">
          <a:xfrm>
            <a:off x="1366378" y="2956752"/>
            <a:ext cx="606353" cy="112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://skupka-ocenka24.ru/wp-content/uploads/2017/12/pokupaem_ordena_i_medali-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3" r="54334" b="8519"/>
          <a:stretch/>
        </p:blipFill>
        <p:spPr bwMode="auto">
          <a:xfrm>
            <a:off x="760180" y="2987559"/>
            <a:ext cx="595189" cy="106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44" y="5123435"/>
            <a:ext cx="558957" cy="92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3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389278" y="5631734"/>
            <a:ext cx="1217499" cy="124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 b="12113"/>
          <a:stretch/>
        </p:blipFill>
        <p:spPr bwMode="auto">
          <a:xfrm>
            <a:off x="1908312" y="2321350"/>
            <a:ext cx="10583861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2776" y="1016949"/>
            <a:ext cx="7682074" cy="4801314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Касенов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Темирбулат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(1918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1986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гг.).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Казахская ССР, Павлодарская область, Павлодарский район, совхоз Актюбинский.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призыва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Павлодарский РВК,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Казахская ССР, Павлодарская область, Павлодарский район.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звание: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сержант.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Домой вернулся в сентябре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1945 года.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японской войне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победу над Германией в Великой Отечественной войне 1941-1945 гг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«30 лет  Победы в Великой Отечественной войне 1941-1945 гг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697105" y="816618"/>
            <a:ext cx="2466133" cy="1242216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33971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3683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731405" y="4909802"/>
            <a:ext cx="240455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Евлоевой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Зарины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ченицы 11 «А»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ntik-medals.com/image/.thumbnail/78f83b963e877bb96bbe178a97c3824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3853"/>
          <a:stretch/>
        </p:blipFill>
        <p:spPr bwMode="auto">
          <a:xfrm>
            <a:off x="1227856" y="3160234"/>
            <a:ext cx="699284" cy="135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upload.wikimedia.org/wikipedia/commons/c/c9/20th_anniversary_of_Victory_in_Patriotic_W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2" y="4403617"/>
            <a:ext cx="790667" cy="140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53" y="3137038"/>
            <a:ext cx="822364" cy="136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27"/>
          <p:cNvPicPr/>
          <p:nvPr/>
        </p:nvPicPr>
        <p:blipFill rotWithShape="1">
          <a:blip r:embed="rId9"/>
          <a:srcRect l="13288" t="60712" r="62213" b="6985"/>
          <a:stretch/>
        </p:blipFill>
        <p:spPr>
          <a:xfrm>
            <a:off x="146282" y="722843"/>
            <a:ext cx="1758965" cy="22800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5586" b="24312"/>
          <a:stretch/>
        </p:blipFill>
        <p:spPr>
          <a:xfrm>
            <a:off x="10007541" y="2594788"/>
            <a:ext cx="1407447" cy="210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6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806" y="4300565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941</Words>
  <Application>Microsoft Office PowerPoint</Application>
  <PresentationFormat>Широкоэкранный</PresentationFormat>
  <Paragraphs>76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</dc:creator>
  <cp:lastModifiedBy>RePack</cp:lastModifiedBy>
  <cp:revision>28</cp:revision>
  <dcterms:created xsi:type="dcterms:W3CDTF">2020-05-03T01:35:35Z</dcterms:created>
  <dcterms:modified xsi:type="dcterms:W3CDTF">2020-05-06T12:50:28Z</dcterms:modified>
</cp:coreProperties>
</file>