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00FF"/>
    <a:srgbClr val="9900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D3E3-791D-426F-93FF-8A2B46FE3D03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71220-90E6-43C3-AF7B-2F41F20B3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s.kundelik.kz/lesson.aspx?school=1000001270112&amp;lesson=158769173300280997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schools.kundelik.kz/lesson.aspx?school=1000001270112&amp;lesson=158769173300281004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покойный фон для презентаций смарт: 7 тыс изображений найдено в  Яндекс.Картинках | Шаблоны сертификатов, Шаблоны power point, Презент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714356"/>
            <a:ext cx="7772400" cy="785818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Жазғы мектеп – 2021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1538" y="5286388"/>
            <a:ext cx="7772400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Летняя школа -2021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 26 мая по 19 июня 2021 года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21429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Школьники: скачать картинки, стоковые фото Школьники в хорошем качестве |  Depositphoto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1327898"/>
            <a:ext cx="5715040" cy="38156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покойный фон для презентаций смарт: 7 тыс изображений найдено в  Яндекс.Картинках | Шаблоны сертификатов, Шаблоны power point, Презент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714356"/>
            <a:ext cx="7772400" cy="785818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Жазғы мектеп – 2021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21429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00100" y="1571612"/>
            <a:ext cx="7772400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5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Торжественное открытие Летней школы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5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для 5-10 классов 26 мая в 8.30 часов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42976" y="5000636"/>
            <a:ext cx="7772400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6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Торжественное открытие Летней школы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6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для 1-4 классов 26 мая в 9.00 часов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 descr="C:\Users\LENOVO\Pictures\images (7)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643182"/>
            <a:ext cx="2775890" cy="23317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покойный фон для презентаций смарт: 7 тыс изображений найдено в  Яндекс.Картинках | Шаблоны сертификатов, Шаблоны power point, Презент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214290"/>
            <a:ext cx="76869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Жазғы мектептегі САБАҚ КЕСТЕСІ  2020-2021 оқу жылы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РАСПИСАНИЕ УРОКОВ в Летней школе 2020-2021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уч.год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(1-4 классы) с 26.05 по 18.06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00100" y="1000108"/>
          <a:ext cx="7786740" cy="5578341"/>
        </p:xfrm>
        <a:graphic>
          <a:graphicData uri="http://schemas.openxmlformats.org/drawingml/2006/table">
            <a:tbl>
              <a:tblPr/>
              <a:tblGrid>
                <a:gridCol w="1251853"/>
                <a:gridCol w="703987"/>
                <a:gridCol w="1101515"/>
                <a:gridCol w="1092843"/>
                <a:gridCol w="1024900"/>
                <a:gridCol w="1297629"/>
                <a:gridCol w="1314013"/>
              </a:tblGrid>
              <a:tr h="315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Группы/ классы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кабинеты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понедельник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вторник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четверг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группа 1</a:t>
                      </a:r>
                      <a:r>
                        <a:rPr lang="kk-KZ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ә, 2ә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Султанова С.К.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1.спорт. игры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900" u="none" strike="noStrike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сауат</a:t>
                      </a:r>
                      <a:r>
                        <a:rPr lang="ru-RU" sz="90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ашу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ru-RU" sz="900" u="none" strike="noStrike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сауат</a:t>
                      </a:r>
                      <a:r>
                        <a:rPr lang="ru-RU" sz="90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ашу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дүниетану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сыныптан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тыс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сабағы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ru-RU" sz="90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сауат </a:t>
                      </a:r>
                      <a:r>
                        <a:rPr lang="ru-RU" sz="900" u="none" strike="noStrike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ашу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90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4" tooltip="Орыс тілі"/>
                        </a:rPr>
                        <a:t>орыс </a:t>
                      </a:r>
                      <a:r>
                        <a:rPr lang="ru-RU" sz="900" u="none" strike="noStrike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4" tooltip="Орыс тілі"/>
                        </a:rPr>
                        <a:t>тілі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4.сыныптан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тыс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сабағы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ru-RU" sz="90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сауат </a:t>
                      </a:r>
                      <a:r>
                        <a:rPr lang="ru-RU" sz="900" u="none" strike="noStrike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ашу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3.жаратылыстану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4.англ. язык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ru-RU" sz="900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3" tooltip="Сауат ашу"/>
                        </a:rPr>
                        <a:t>сауат ашу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900" u="none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hlinkClick r:id="rId4" tooltip="Орыс тілі"/>
                        </a:rPr>
                        <a:t>орыс тілі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4.сыныптан тыс сабағы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группа 1а, 1в, 1г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Аюченко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С.Я.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1.обучение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4.внекл.занятие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1.казах.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3.обучение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4.театр. студия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1.спорт. игры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2.обучение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3.англ.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4.естествозн.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3.обучение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 занятие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1.обучение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2.познание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группа 2а, 2е, 2ж 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Пащенко Н.П.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3.естествознание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1.английский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3.театр. студия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1.литература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4.спорт. игры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1.англ.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2.информ. для малышей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3.познание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2.литература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4.внекл.занятие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группа 2б, 2г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Кайдарова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К.Р.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4.естествознание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1.театр. студия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2.англ.язык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1.литература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2.спорт. игры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3.казах.язык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1.познание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2.англ.язык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3.информ. для малышей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2.литература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4.внекл.занятие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группа 2д, 2в, 2з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Сагиндыкова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А.К.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2.естествозн.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4.русский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2.театр. студия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3.англ.язык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4. 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3.спорт. игры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4.литература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2.познание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 занятие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для малышей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4. литература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группа -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3а, 3в, 3г, 3д, 3е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Буланова Т.Н.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2.спорт. игры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4.англ.язык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3.литература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3.познание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4.англ.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 занятие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1.литература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естествознание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3.ИКТ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 группа 4а, 4в, 4г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Мотуз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Л.В.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1.англ.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4.спорт. игры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2.естествознание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1.англ.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3.литература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 занятие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1.литература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3.познание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3.естествознание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4.ИКТ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группа 4б, 4д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Салмина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Н.Е.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2.англ.язык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3.спорт. игры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2.естествознание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2.англ.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3.познание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4.внекл. занятие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2.литература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3.казах.язык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4.ИКТ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2.естествознание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3.казах.язык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4.литература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87" marR="387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44" y="14285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спокойный фон для презентаций смарт: 7 тыс изображений найдено в  Яндекс.Картинках | Шаблоны сертификатов, Шаблоны power point, Презент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357290" y="214290"/>
            <a:ext cx="76438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Жазғы мектептегі </a:t>
            </a:r>
            <a:endParaRPr lang="kk-KZ" sz="1600" b="1" dirty="0" smtClean="0">
              <a:solidFill>
                <a:srgbClr val="0000FF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САБАҚ </a:t>
            </a: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КЕСТЕСІ  2020-2021 оқу жылы</a:t>
            </a:r>
            <a:endParaRPr lang="ru-RU" sz="16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РАСПИСАНИЕ УРОКОВ </a:t>
            </a:r>
            <a:endParaRPr lang="ru-RU" sz="1600" b="1" dirty="0" smtClean="0">
              <a:solidFill>
                <a:srgbClr val="0000FF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Летней школе 2020-2021 </a:t>
            </a:r>
            <a:r>
              <a:rPr lang="ru-RU" sz="1600" b="1" dirty="0" err="1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уч.год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(5-10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классы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 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 26.05 по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28.05.2021 г.</a:t>
            </a:r>
            <a:endParaRPr lang="ru-RU" sz="16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142975" y="1428736"/>
          <a:ext cx="7643867" cy="4444727"/>
        </p:xfrm>
        <a:graphic>
          <a:graphicData uri="http://schemas.openxmlformats.org/drawingml/2006/table">
            <a:tbl>
              <a:tblPr/>
              <a:tblGrid>
                <a:gridCol w="1736205"/>
                <a:gridCol w="913138"/>
                <a:gridCol w="1388310"/>
                <a:gridCol w="1757744"/>
                <a:gridCol w="1848470"/>
              </a:tblGrid>
              <a:tr h="287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Группы/ классы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кабинеты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Среда 26.05.21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Четверг 27.05.21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Пятница 28.05.21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Оспанова Д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.Д.,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Оразбаева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Ж.Е.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1.русский язык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3.казахский язык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1.информатика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всемир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история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 игры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1.английский язык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3.история Казахстана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6 класс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Энгиноева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Т.А.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Аленова З.С.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3.робототехника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1.история Казахстана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 естествознание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3.математика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1.информатика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3.казахский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. библиотечный урок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куратор: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Исабаева Н.Б.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Шиянбина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Ж.Ж.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1.химия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3.алгебра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1.биология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2.история Казахстана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3.роботехника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1.география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3.английский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 игры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8 класс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Чепелюк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А.И.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Шкиль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В.Г.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2.химия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3.физика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1.алгебра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2.информатика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3.английский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. экологический час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1.история Казахстана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 география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3.геометрия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10 класс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Пирожкова Т.В.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1.информатика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2.физика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/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биол.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 русский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2.алгебра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3.русский язык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4. английский язык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1.геометрия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2.история Казахстана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3.химия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география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60" marR="40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покойный фон для презентаций смарт: 7 тыс изображений найдено в  Яндекс.Картинках | Шаблоны сертификатов, Шаблоны power point, Презент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571480"/>
            <a:ext cx="6800840" cy="72547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Жазғы мектептегі </a:t>
            </a: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САБАҚ </a:t>
            </a: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КЕСТЕСІ  2020-2021 оқу жылы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РАСПИСАНИЕ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УРОКОВ</a:t>
            </a:r>
            <a:b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Летней школе 2020-2021 </a:t>
            </a:r>
            <a:r>
              <a:rPr lang="ru-RU" sz="1600" b="1" dirty="0" err="1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уч.год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(5-10 классы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31.05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04.06.2021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г.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endParaRPr lang="ru-RU" sz="1600" dirty="0"/>
          </a:p>
        </p:txBody>
      </p:sp>
      <p:pic>
        <p:nvPicPr>
          <p:cNvPr id="5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00100" y="1500174"/>
          <a:ext cx="7786741" cy="4577801"/>
        </p:xfrm>
        <a:graphic>
          <a:graphicData uri="http://schemas.openxmlformats.org/drawingml/2006/table">
            <a:tbl>
              <a:tblPr/>
              <a:tblGrid>
                <a:gridCol w="1141634"/>
                <a:gridCol w="710362"/>
                <a:gridCol w="1111488"/>
                <a:gridCol w="1102737"/>
                <a:gridCol w="1034180"/>
                <a:gridCol w="1309378"/>
                <a:gridCol w="1376962"/>
              </a:tblGrid>
              <a:tr h="249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Группы/ классы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кабинеты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понедельник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вторник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среда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четверг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kk-KZ" sz="105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50" b="1" dirty="0">
                          <a:latin typeface="Times New Roman"/>
                          <a:ea typeface="Calibri"/>
                          <a:cs typeface="Times New Roman"/>
                        </a:rPr>
                        <a:t>Оспанова Д</a:t>
                      </a: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.Д.,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latin typeface="Times New Roman"/>
                          <a:ea typeface="Calibri"/>
                          <a:cs typeface="Times New Roman"/>
                        </a:rPr>
                        <a:t>Оразбаева</a:t>
                      </a: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 Ж.Е.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театральная студ.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роботехника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2.биология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 математика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история Казах.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3.русский язык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спорт игры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 робототехника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1.английский язык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2.всемирная история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3.русский язык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6 класс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latin typeface="Times New Roman"/>
                          <a:ea typeface="Calibri"/>
                          <a:cs typeface="Times New Roman"/>
                        </a:rPr>
                        <a:t>Энгиноева</a:t>
                      </a: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 Т.А.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Аленова З.С.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1.робототехника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3.казахския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театральная ст.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1.информатика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3.естествознание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 игры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 история Казах.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1.библиотечный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ур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математика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3.всемирная история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 куратор: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Исабаева Н.Б.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latin typeface="Times New Roman"/>
                          <a:ea typeface="Calibri"/>
                          <a:cs typeface="Times New Roman"/>
                        </a:rPr>
                        <a:t>Шиянбина</a:t>
                      </a: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 Ж.Ж.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2.робототехника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3.алгебра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4.экологический час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1.физика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2.география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 английский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2.история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Каз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3.английский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яз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1.информатика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2.химия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спорт </a:t>
                      </a:r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игры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1.всемирная история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2.биология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3.английский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8 класс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latin typeface="Times New Roman"/>
                          <a:ea typeface="Calibri"/>
                          <a:cs typeface="Times New Roman"/>
                        </a:rPr>
                        <a:t>Чепелюк</a:t>
                      </a: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 А.И.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latin typeface="Times New Roman"/>
                          <a:ea typeface="Calibri"/>
                          <a:cs typeface="Times New Roman"/>
                        </a:rPr>
                        <a:t>Шкиль</a:t>
                      </a: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 В.Г.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2.физика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1.алгебра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2.история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Казахст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3.казахский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1.информатика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3.химия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1.физика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3.география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1.химия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всемирная история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4.биология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10 класс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Calibri"/>
                          <a:cs typeface="Times New Roman"/>
                        </a:rPr>
                        <a:t>Пирожкова Т.В.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1.история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Казахст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3.физика / географ.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2.алгебра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3.всемирная ист.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4.химия / биология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2.информатика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 физика / геогр.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 английский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 русский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3.геометрия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 казахский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история Казахстана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3.химия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биология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покойный фон для презентаций смарт: 7 тыс изображений найдено в  Яндекс.Картинках | Шаблоны сертификатов, Шаблоны power point, Презент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214290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Жазғы мектептегі САБАҚ КЕСТЕСІ  2020-2021 оқу жылы</a:t>
            </a:r>
            <a:endParaRPr lang="ru-RU" sz="16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РАСПИСАНИЕ УРОКОВ </a:t>
            </a:r>
            <a:endParaRPr lang="ru-RU" sz="1600" b="1" dirty="0" smtClean="0">
              <a:solidFill>
                <a:srgbClr val="0000FF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Летней школе 2020-2021 </a:t>
            </a:r>
            <a:r>
              <a:rPr lang="ru-RU" sz="1600" b="1" dirty="0" err="1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уч.год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(5-10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классы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sz="1600" b="1" dirty="0" smtClean="0">
                <a:solidFill>
                  <a:srgbClr val="0000FF"/>
                </a:solidFill>
              </a:rPr>
              <a:t>07.06-11.06.2021</a:t>
            </a:r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г.</a:t>
            </a:r>
            <a:endParaRPr lang="ru-RU" sz="16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21429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1538" y="1214422"/>
          <a:ext cx="7572429" cy="5452149"/>
        </p:xfrm>
        <a:graphic>
          <a:graphicData uri="http://schemas.openxmlformats.org/drawingml/2006/table">
            <a:tbl>
              <a:tblPr/>
              <a:tblGrid>
                <a:gridCol w="1110213"/>
                <a:gridCol w="690810"/>
                <a:gridCol w="1080897"/>
                <a:gridCol w="1072387"/>
                <a:gridCol w="1005717"/>
                <a:gridCol w="1273341"/>
                <a:gridCol w="1339064"/>
              </a:tblGrid>
              <a:tr h="211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  <a:cs typeface="Times New Roman"/>
                        </a:rPr>
                        <a:t>Группы/ классы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кабинеты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понедельник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вторник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среда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четверг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kk-KZ" sz="1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b="1" dirty="0">
                          <a:latin typeface="Times New Roman"/>
                          <a:ea typeface="Calibri"/>
                          <a:cs typeface="Times New Roman"/>
                        </a:rPr>
                        <a:t>Оспанова Д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.Д.,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Оразбаева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Ж.Е.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3.библиотечный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2.биология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3.история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Казахст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3.английск. язык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информатика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всемирная история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спорт игры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1.математика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3.английский язык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6 класс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Энгиноева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Т.А.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Аленова З.С.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3.театральная студ.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1.история Казахст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3.естествознание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спорт игры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1.английский яз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всемирная история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3.информатика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библиотечный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английский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Исабаева Н.Б.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Шиянбина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Ж.Ж.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русский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2.физика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3.география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театр. студия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1.алгебра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2.информатика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1.химия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английский яз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3.информатика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1.всемирная история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2.геометрия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1.биология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3.спорт игры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8 класс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Чепелюк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А.И.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Шкиль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В.Г.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1.физика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3.английский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1.химия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 алгебра.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 казахский язык.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4.биология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1.информатика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2.география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 3.физика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4.русский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1.геометрия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2.всемирная история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3.английский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история Казахстана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3.химия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9 класс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Рафальская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М.В.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Коструба-Вотинова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 Т.А..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2.география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 русский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1.физика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2.химия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3.алгебра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 казахский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1.история Казах.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2.информатика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1.всемирная история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3.геометрия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1.история Казахстана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2.биология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10 класс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Пирожкова Т.В.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химия / географ.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3.алгебра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1.история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Казахст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 физика/географ.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2.всемирн. истор.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 геометрия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 физика/биолог.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английский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 информатика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3.история Казахстана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4.Экологический</a:t>
                      </a:r>
                      <a:r>
                        <a:rPr lang="ru-RU" sz="1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час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 русский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3.алгебра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4. химия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биология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покойный фон для презентаций смарт: 7 тыс изображений найдено в  Яндекс.Картинках | Шаблоны сертификатов, Шаблоны power point, Презент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428860" y="142852"/>
            <a:ext cx="61436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Жазғы мектептегі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САБАҚ КЕСТЕСІ  2020-2021 оқу жылы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РАСПИСАНИЕ УРОКОВ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Летней школе 2020-2021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уч.год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(5-10 классы) с 14.06-18.06.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30class\Pictures\min-6011093373417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21429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28662" y="1285860"/>
          <a:ext cx="7858182" cy="5391205"/>
        </p:xfrm>
        <a:graphic>
          <a:graphicData uri="http://schemas.openxmlformats.org/drawingml/2006/table">
            <a:tbl>
              <a:tblPr/>
              <a:tblGrid>
                <a:gridCol w="1214779"/>
                <a:gridCol w="710180"/>
                <a:gridCol w="1111204"/>
                <a:gridCol w="1102454"/>
                <a:gridCol w="1033915"/>
                <a:gridCol w="1309042"/>
                <a:gridCol w="1376608"/>
              </a:tblGrid>
              <a:tr h="203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Группы/ классы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кабинеты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понедельник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вторник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среда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четверг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kk-KZ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Оспанова Д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.Д.,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Оразбаева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Ж.Е.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1.робототехника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3.математика.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театральная студ.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2.биология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3.история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Казахст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библиотечный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английский язык.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русский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казахский язык.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информатика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всемирная история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спорт игры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русский язык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3.английский язык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класс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Энгиноева Т.А.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Аленова З.С.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математика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2.робототехника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русский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1.история Казахст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3.естествознание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спорт игры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1.английский яз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русский язык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театральная ст.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всемирная история.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3.информатика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математика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английский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библиотечный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куратор: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Исабаева Н.Б.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Шиянбина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Ж.Ж.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русский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2.химия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театр. студия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робототехника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1.алгебра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2.история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Казахс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казахский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информатика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физика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английский яз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геометрия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всемирная история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английский язык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2.география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биология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спорт игры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класс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Чепелюк А.И.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Шкиль В.Г.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1.химия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3.английский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казахский язык 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алгебра.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3..история Казахст.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4.биология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информатика 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физика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4.география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2.геометрия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3.английский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1.физика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всемирная история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3.химия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3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 класс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Рафальская М.В.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Коструба-Вотинова Т.А..</a:t>
                      </a:r>
                      <a:endParaRPr lang="ru-RU" sz="1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1.английский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2.история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Казахст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1.всемирная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истор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3.алгебра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1.физика.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русский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3.география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4.информатика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английский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2.казахский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3.геометрия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1.химия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2.биология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3.история Казахстана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 класс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куратор: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Пирожкова Т.В.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история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Казахст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2.алгебра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химия / биология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1.физика / географ.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всемирная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истор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казахский язык.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2.информатика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геометрия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информатика 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английский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3.казахский язык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физика / география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история Казахстана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3.алгебра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химия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биология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09" marR="4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1642</Words>
  <Application>Microsoft Office PowerPoint</Application>
  <PresentationFormat>Экран (4:3)</PresentationFormat>
  <Paragraphs>716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Жазғы мектеп – 2021 </vt:lpstr>
      <vt:lpstr>Жазғы мектеп – 2021 </vt:lpstr>
      <vt:lpstr>Слайд 3</vt:lpstr>
      <vt:lpstr>Слайд 4</vt:lpstr>
      <vt:lpstr>Жазғы мектептегі  САБАҚ КЕСТЕСІ  2020-2021 оқу жылы РАСПИСАНИЕ УРОКОВ  в Летней школе 2020-2021 уч.год (5-10 классы) с 31.05 по 04.06.2021 г. 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Жазғы мектеп – 2021</dc:title>
  <dc:creator>LENOVO</dc:creator>
  <cp:lastModifiedBy>LENOVO</cp:lastModifiedBy>
  <cp:revision>7</cp:revision>
  <dcterms:created xsi:type="dcterms:W3CDTF">2021-05-22T18:39:39Z</dcterms:created>
  <dcterms:modified xsi:type="dcterms:W3CDTF">2021-05-23T04:53:45Z</dcterms:modified>
</cp:coreProperties>
</file>