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6" r:id="rId2"/>
  </p:sldMasterIdLst>
  <p:notesMasterIdLst>
    <p:notesMasterId r:id="rId5"/>
  </p:notesMasterIdLst>
  <p:sldIdLst>
    <p:sldId id="256" r:id="rId3"/>
    <p:sldId id="257" r:id="rId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78" y="-3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1735F-22CF-4505-88F7-D7F821A8D2C0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FA5D5-AC1F-477F-8C04-D4EA19492E6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FA5D5-AC1F-477F-8C04-D4EA19492E60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1242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640060"/>
            <a:ext cx="8458200" cy="916781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846EC25F-880A-4E92-B11E-2FC9283BFF11}" type="slidenum">
              <a:rPr lang="ru-RU" altLang="ru-RU" smtClean="0">
                <a:solidFill>
                  <a:srgbClr val="FEFAC9"/>
                </a:solidFill>
              </a:rPr>
              <a:pPr/>
              <a:t>‹#›</a:t>
            </a:fld>
            <a:endParaRPr lang="ru-RU" altLang="ru-RU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6694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17C5E800-D5E3-4AEB-8253-1D1BC741B923}" type="slidenum">
              <a:rPr lang="ru-RU" altLang="ru-RU" smtClean="0">
                <a:solidFill>
                  <a:srgbClr val="FEFAC9"/>
                </a:solidFill>
              </a:rPr>
              <a:pPr/>
              <a:t>‹#›</a:t>
            </a:fld>
            <a:endParaRPr lang="ru-RU" altLang="ru-RU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258367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11AC-56C5-4BC7-AFC6-3E983BD7B5D6}" type="slidenum">
              <a:rPr lang="ru-RU" altLang="ru-RU" smtClean="0">
                <a:solidFill>
                  <a:srgbClr val="FEFAC9"/>
                </a:solidFill>
              </a:rPr>
              <a:pPr/>
              <a:t>‹#›</a:t>
            </a:fld>
            <a:endParaRPr lang="ru-RU" altLang="ru-RU">
              <a:solidFill>
                <a:srgbClr val="FEFAC9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210315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8C0D-62CF-45D2-8A9A-E7833C97290A}" type="slidenum">
              <a:rPr lang="ru-RU" altLang="ru-RU" smtClean="0">
                <a:solidFill>
                  <a:srgbClr val="FEFAC9"/>
                </a:solidFill>
              </a:rPr>
              <a:pPr/>
              <a:t>‹#›</a:t>
            </a:fld>
            <a:endParaRPr lang="ru-RU" altLang="ru-RU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4057651"/>
            <a:ext cx="8610600" cy="66198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500062"/>
            <a:ext cx="4290556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8" y="500062"/>
            <a:ext cx="4292241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987028"/>
            <a:ext cx="429055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987028"/>
            <a:ext cx="428853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762000" cy="185166"/>
          </a:xfrm>
        </p:spPr>
        <p:txBody>
          <a:bodyPr/>
          <a:lstStyle/>
          <a:p>
            <a:fld id="{8315D221-0785-4F2F-AD09-8F9ABE8E7B94}" type="slidenum">
              <a:rPr lang="ru-RU" altLang="ru-RU" smtClean="0">
                <a:solidFill>
                  <a:srgbClr val="FEFAC9"/>
                </a:solidFill>
              </a:rPr>
              <a:pPr/>
              <a:t>‹#›</a:t>
            </a:fld>
            <a:endParaRPr lang="ru-RU" altLang="ru-RU">
              <a:solidFill>
                <a:srgbClr val="FEFAC9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451485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6F0A-7A13-4A48-9FAB-EC791D222AEB}" type="slidenum">
              <a:rPr lang="ru-RU" altLang="ru-RU" smtClean="0">
                <a:solidFill>
                  <a:srgbClr val="FEFAC9"/>
                </a:solidFill>
              </a:rPr>
              <a:pPr/>
              <a:t>‹#›</a:t>
            </a:fld>
            <a:endParaRPr lang="ru-RU" altLang="ru-RU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1A5F-FE5A-47B5-9D2D-62BB6980ECF0}" type="slidenum">
              <a:rPr lang="ru-RU" altLang="ru-RU" smtClean="0">
                <a:solidFill>
                  <a:srgbClr val="FEFAC9"/>
                </a:solidFill>
              </a:rPr>
              <a:pPr/>
              <a:t>‹#›</a:t>
            </a:fld>
            <a:endParaRPr lang="ru-RU" altLang="ru-RU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4386839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4114801"/>
            <a:ext cx="8458200" cy="390525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3" y="457200"/>
            <a:ext cx="3008313" cy="360045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1FF2-0A20-446E-B190-F79B76D06171}" type="slidenum">
              <a:rPr lang="ru-RU" altLang="ru-RU" smtClean="0">
                <a:solidFill>
                  <a:srgbClr val="FEFAC9"/>
                </a:solidFill>
              </a:rPr>
              <a:pPr/>
              <a:t>‹#›</a:t>
            </a:fld>
            <a:endParaRPr lang="ru-RU" altLang="ru-RU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3CFC-E22C-48A6-9EBA-DD40049D9ECA}" type="slidenum">
              <a:rPr lang="ru-RU" altLang="ru-RU" smtClean="0">
                <a:solidFill>
                  <a:srgbClr val="FEFAC9"/>
                </a:solidFill>
              </a:rPr>
              <a:pPr/>
              <a:t>‹#›</a:t>
            </a:fld>
            <a:endParaRPr lang="ru-RU" alt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4149914"/>
            <a:ext cx="5867400" cy="576263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276D-84A8-4ECD-AD68-E4FE81BCD6D5}" type="slidenum">
              <a:rPr lang="ru-RU" altLang="ru-RU" smtClean="0">
                <a:solidFill>
                  <a:srgbClr val="FEFAC9"/>
                </a:solidFill>
              </a:rPr>
              <a:pPr/>
              <a:t>‹#›</a:t>
            </a:fld>
            <a:endParaRPr lang="ru-RU" altLang="ru-RU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411957"/>
            <a:ext cx="18288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1957"/>
            <a:ext cx="62484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6EC51-8808-4614-A45C-AAF0843343AF}" type="slidenum">
              <a:rPr lang="ru-RU" altLang="ru-RU" smtClean="0">
                <a:solidFill>
                  <a:srgbClr val="FEFAC9"/>
                </a:solidFill>
              </a:rPr>
              <a:pPr/>
              <a:t>‹#›</a:t>
            </a:fld>
            <a:endParaRPr lang="ru-RU" altLang="ru-RU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788175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165623"/>
            <a:ext cx="86868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57150"/>
            <a:ext cx="2514600" cy="216694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57150"/>
            <a:ext cx="3352800" cy="21669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4857751"/>
            <a:ext cx="762000" cy="183356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788175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793491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9.jpeg"/><Relationship Id="rId4" Type="http://schemas.openxmlformats.org/officeDocument/2006/relationships/image" Target="../media/image4.png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99" y="114306"/>
            <a:ext cx="8513885" cy="29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99" y="4736313"/>
            <a:ext cx="8513885" cy="29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80" y="490544"/>
            <a:ext cx="1040423" cy="73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Прямоугольник 5"/>
          <p:cNvSpPr>
            <a:spLocks noChangeArrowheads="1"/>
          </p:cNvSpPr>
          <p:nvPr/>
        </p:nvSpPr>
        <p:spPr bwMode="auto">
          <a:xfrm>
            <a:off x="35173" y="1267693"/>
            <a:ext cx="281353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kk-KZ" alt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ПАВЛОДАР  ОБЛЫСЫНЫҢ</a:t>
            </a:r>
            <a:r>
              <a:rPr lang="ru-RU" alt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alt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kk-KZ" alt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ІЛІМ БЕРУ БАСҚАРМАСЫ </a:t>
            </a:r>
            <a:r>
              <a:rPr lang="kk-KZ" alt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ПАВЛОДАР ҚАЛАСЫ Б</a:t>
            </a:r>
            <a:r>
              <a:rPr lang="en-US" alt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alt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alt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alt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 БЕРУ Б</a:t>
            </a:r>
            <a:r>
              <a:rPr lang="kk-KZ" alt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ӨЛ</a:t>
            </a:r>
            <a:r>
              <a:rPr lang="en-US" alt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alt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alt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kk-KZ" alt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alt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kk-KZ" alt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Ң</a:t>
            </a:r>
            <a:endParaRPr lang="ru-RU" altLang="ru-RU" sz="9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alt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«БАЛАЛАР-ЖАСӨСПІРІМДЕР ЭКОЛОГИЯ </a:t>
            </a:r>
          </a:p>
          <a:p>
            <a:pPr algn="ctr"/>
            <a:r>
              <a:rPr lang="kk-KZ" alt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ЖӘНЕ ТУРИЗМ ОРТАЛЫҒЫ» КМҚК </a:t>
            </a:r>
            <a:endParaRPr lang="ru-RU" altLang="ru-RU" sz="9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Прямоугольник 6"/>
          <p:cNvSpPr>
            <a:spLocks noChangeArrowheads="1"/>
          </p:cNvSpPr>
          <p:nvPr/>
        </p:nvSpPr>
        <p:spPr bwMode="auto">
          <a:xfrm>
            <a:off x="6" y="2000256"/>
            <a:ext cx="305972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КГКП </a:t>
            </a:r>
            <a:r>
              <a:rPr lang="ru-RU" altLang="ru-RU" sz="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«ДЕТСКО-ЮНОШЕСКИЙ ЦЕНТР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ЭКОЛОГИИ И ТУРИЗМА»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ОТДЕЛА ОБРАЗОВАНИЯ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alt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ПАВЛОДАРА, УПРАВЛЕНИЯ ОБРАЗОВАНИЯ ПАВЛОДАРСКОЙ ОБЛАСТИ</a:t>
            </a:r>
            <a:endParaRPr lang="ru-RU" altLang="ru-RU" sz="9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Прямоугольник 2"/>
          <p:cNvSpPr>
            <a:spLocks noChangeArrowheads="1"/>
          </p:cNvSpPr>
          <p:nvPr/>
        </p:nvSpPr>
        <p:spPr bwMode="auto">
          <a:xfrm>
            <a:off x="140681" y="2743207"/>
            <a:ext cx="260252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STATE MUNICIPAL MANAGEMENT ORGANIZATION</a:t>
            </a:r>
            <a:r>
              <a:rPr lang="ru-RU" alt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ru-RU" sz="9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CHILDREN AND YOUTH </a:t>
            </a:r>
          </a:p>
          <a:p>
            <a:pPr algn="ctr"/>
            <a:r>
              <a:rPr lang="en-US" alt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CENTRE OF ECOLOGY AND TOURISM</a:t>
            </a:r>
            <a:r>
              <a:rPr lang="ru-RU" alt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alt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9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 THE EDUCATION </a:t>
            </a:r>
          </a:p>
          <a:p>
            <a:pPr algn="ctr"/>
            <a:r>
              <a:rPr lang="en-US" alt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DEPARTMENT OF PAVLODAR </a:t>
            </a:r>
            <a:endParaRPr lang="ru-RU" altLang="ru-RU" sz="9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6" name="Прямоугольник 3"/>
          <p:cNvSpPr>
            <a:spLocks noChangeArrowheads="1"/>
          </p:cNvSpPr>
          <p:nvPr/>
        </p:nvSpPr>
        <p:spPr bwMode="auto">
          <a:xfrm>
            <a:off x="5978772" y="1221584"/>
            <a:ext cx="31652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altLang="ru-RU" b="1" i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7" name="Прямоугольник 3"/>
          <p:cNvSpPr>
            <a:spLocks noChangeArrowheads="1"/>
          </p:cNvSpPr>
          <p:nvPr/>
        </p:nvSpPr>
        <p:spPr bwMode="auto">
          <a:xfrm>
            <a:off x="6260126" y="2189207"/>
            <a:ext cx="3024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8" name="Прямоугольник 15"/>
          <p:cNvSpPr>
            <a:spLocks noChangeArrowheads="1"/>
          </p:cNvSpPr>
          <p:nvPr/>
        </p:nvSpPr>
        <p:spPr bwMode="auto">
          <a:xfrm>
            <a:off x="5978772" y="571507"/>
            <a:ext cx="31652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180" name="Прямоугольник 1"/>
          <p:cNvSpPr>
            <a:spLocks noChangeArrowheads="1"/>
          </p:cNvSpPr>
          <p:nvPr/>
        </p:nvSpPr>
        <p:spPr bwMode="auto">
          <a:xfrm>
            <a:off x="-914400" y="3829056"/>
            <a:ext cx="486800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ПАВЛОДАР қ., ПОТАПОВ  қ.,  7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г.ПАВЛОДАР</a:t>
            </a:r>
            <a:r>
              <a:rPr lang="ru-RU" altLang="ru-RU" sz="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ул. ПОТАПОВА, 7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PAVLODAR, POTAPOV </a:t>
            </a:r>
            <a:r>
              <a:rPr lang="en-US" altLang="ru-RU" sz="9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ru-RU" altLang="ru-RU" sz="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.,7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ТЕЛ/</a:t>
            </a:r>
            <a:r>
              <a:rPr lang="en-US" altLang="ru-RU" sz="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PHONE </a:t>
            </a:r>
            <a:r>
              <a:rPr lang="ru-RU" altLang="ru-RU" sz="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8(7182)333-024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altLang="ru-RU" sz="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ru-RU" sz="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ru-RU" sz="9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ekotyr@yandex</a:t>
            </a:r>
            <a:r>
              <a:rPr lang="ru-RU" altLang="ru-RU" sz="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ru-RU" sz="9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kz</a:t>
            </a:r>
            <a:endParaRPr lang="ru-RU" altLang="ru-RU" sz="9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4" name="Прямоугольник 1"/>
          <p:cNvSpPr>
            <a:spLocks noChangeArrowheads="1"/>
          </p:cNvSpPr>
          <p:nvPr/>
        </p:nvSpPr>
        <p:spPr bwMode="auto">
          <a:xfrm>
            <a:off x="3347864" y="3507854"/>
            <a:ext cx="24032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Подробнее о маршруте:</a:t>
            </a:r>
            <a:endParaRPr lang="ru-RU" altLang="ru-RU" sz="1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60127" y="749470"/>
            <a:ext cx="27684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kumimoji="0" lang="kk-KZ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Исабек ишан кесенесіне экскурсиялық-өлкетану бағытындағы маршрут »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59241" y="1584757"/>
            <a:ext cx="26263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«Экскурсионно-краеведческий маршрут к мавзолею Исабек ишана»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59241" y="2480040"/>
            <a:ext cx="2569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kk-KZ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Excursion to the mausoleum of </a:t>
            </a:r>
            <a:r>
              <a:rPr lang="en-US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Isabek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ishan</a:t>
            </a:r>
            <a:r>
              <a:rPr lang="kk-KZ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local historians</a:t>
            </a:r>
            <a:r>
              <a:rPr lang="kk-KZ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E:\ДИПЛОМ(кесенелер)\DSC04613.JPG"/>
          <p:cNvPicPr/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63838"/>
            <a:ext cx="2161497" cy="1289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Admin\Downloads\IMG-20211121-WA005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55526"/>
            <a:ext cx="2117876" cy="129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D:\Қосымша\загруженно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95886"/>
            <a:ext cx="1442552" cy="897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ownloads\IMG-20211121-WA002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79662"/>
            <a:ext cx="2120963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3231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"/>
          <p:cNvSpPr>
            <a:spLocks noChangeArrowheads="1"/>
          </p:cNvSpPr>
          <p:nvPr/>
        </p:nvSpPr>
        <p:spPr bwMode="auto">
          <a:xfrm>
            <a:off x="4" y="-1321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83768" y="0"/>
            <a:ext cx="5082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28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C0099"/>
                </a:solidFill>
                <a:latin typeface="Arial" charset="0"/>
              </a:rPr>
              <a:t>  </a:t>
            </a:r>
            <a:r>
              <a:rPr lang="kk-KZ" sz="24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Arial" charset="0"/>
              </a:rPr>
              <a:t>Исабек </a:t>
            </a:r>
            <a:r>
              <a:rPr lang="kk-KZ" sz="24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Arial" charset="0"/>
              </a:rPr>
              <a:t>ишан кесенесі</a:t>
            </a:r>
            <a:endParaRPr lang="ru-RU" sz="2400" b="1" dirty="0">
              <a:ln w="10541" cmpd="sng">
                <a:solidFill>
                  <a:srgbClr val="0F6FC6">
                    <a:shade val="88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2050" name="Picture 2" descr="C:\Users\Admin\Downloads\IMG-20211121-WA00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7654"/>
            <a:ext cx="2142208" cy="13820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ownloads\IMG-20211121-WA0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15766"/>
            <a:ext cx="2933297" cy="1886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ownloads\IMG-20211121-WA00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71750"/>
            <a:ext cx="2503002" cy="2016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ownloads\IMG-20211121-WA00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7814"/>
            <a:ext cx="2142208" cy="1790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ownloads\IMG-20211121-WA00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59832" y="555526"/>
            <a:ext cx="2581448" cy="1665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7494"/>
            <a:ext cx="2544358" cy="2112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Documents and Settings\User\Рабочий стол\Сборник маршрутов\Бектасова\20211101_13352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87474"/>
            <a:ext cx="2160240" cy="162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27775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136</Words>
  <Application>Microsoft Office PowerPoint</Application>
  <PresentationFormat>Экран (16:9)</PresentationFormat>
  <Paragraphs>25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4" baseType="lpstr">
      <vt:lpstr>Тема Office</vt:lpstr>
      <vt:lpstr>Трек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14</cp:revision>
  <dcterms:created xsi:type="dcterms:W3CDTF">2021-12-01T18:39:31Z</dcterms:created>
  <dcterms:modified xsi:type="dcterms:W3CDTF">2021-12-03T04:54:28Z</dcterms:modified>
</cp:coreProperties>
</file>