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8" r:id="rId4"/>
    <p:sldId id="26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11B"/>
    <a:srgbClr val="184818"/>
    <a:srgbClr val="17451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74C33-F3D0-43A8-B498-7EE98A790F03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F2A8F-4CB7-49AF-9988-FB7DB0C3E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643042" y="3071810"/>
            <a:ext cx="5643602" cy="2824170"/>
          </a:xfrm>
          <a:prstGeom prst="flowChartMagneticTape">
            <a:avLst/>
          </a:prstGeo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9" descr="24ydds6изм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00" y="3143250"/>
            <a:ext cx="2971800" cy="3714750"/>
          </a:xfrm>
          <a:prstGeom prst="rect">
            <a:avLst/>
          </a:prstGeom>
          <a:noFill/>
        </p:spPr>
      </p:pic>
      <p:pic>
        <p:nvPicPr>
          <p:cNvPr id="9" name="Содержимое 11" descr="coll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7064" y="188640"/>
            <a:ext cx="7254000" cy="5295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://petrushki.net/uploads/posts/2012-06/thumbs/1338731925_petrushki.net_zdorovyy-obraz-zhizni.-podderzhka-i-ukreplenie-zdorov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667500" cy="66484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альтернативный процесс 10"/>
          <p:cNvSpPr/>
          <p:nvPr/>
        </p:nvSpPr>
        <p:spPr>
          <a:xfrm>
            <a:off x="1142976" y="428604"/>
            <a:ext cx="7215238" cy="1643074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7429552" cy="1785950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What should you do to keep fit?</a:t>
            </a:r>
            <a:endParaRPr lang="ru-RU" sz="7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643042" y="3071810"/>
            <a:ext cx="5643602" cy="2824170"/>
          </a:xfrm>
          <a:prstGeom prst="flowChartMagneticTape">
            <a:avLst/>
          </a:prstGeo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Aims: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to practice and develop  speaking skills</a:t>
            </a:r>
          </a:p>
          <a:p>
            <a:r>
              <a:rPr lang="en-US" dirty="0" smtClean="0"/>
              <a:t>to revise grammar and vocabulary</a:t>
            </a:r>
          </a:p>
          <a:p>
            <a:r>
              <a:rPr lang="en-US" dirty="0" smtClean="0"/>
              <a:t>to develop positive attitude to health </a:t>
            </a:r>
          </a:p>
          <a:p>
            <a:r>
              <a:rPr lang="en-US" dirty="0" smtClean="0"/>
              <a:t> to </a:t>
            </a:r>
            <a:r>
              <a:rPr lang="en-US" smtClean="0"/>
              <a:t>learn how to </a:t>
            </a:r>
            <a:r>
              <a:rPr lang="en-US" dirty="0" smtClean="0"/>
              <a:t>keep </a:t>
            </a:r>
            <a:r>
              <a:rPr lang="en-US" smtClean="0"/>
              <a:t>their fit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00061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1628</TotalTime>
  <Words>36</Words>
  <Application>Microsoft Office PowerPoint</Application>
  <PresentationFormat>Экран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30006122</vt:lpstr>
      <vt:lpstr>Слайд 1</vt:lpstr>
      <vt:lpstr>Слайд 2</vt:lpstr>
      <vt:lpstr>What should you do to keep fit?</vt:lpstr>
      <vt:lpstr>Aims: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Keeping fit</dc:title>
  <dc:creator>Trof</dc:creator>
  <cp:lastModifiedBy>USER</cp:lastModifiedBy>
  <cp:revision>156</cp:revision>
  <dcterms:created xsi:type="dcterms:W3CDTF">2010-02-18T18:24:05Z</dcterms:created>
  <dcterms:modified xsi:type="dcterms:W3CDTF">2014-12-23T14:21:15Z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TC300061221049</vt:lpwstr>
  </property>
</Properties>
</file>