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D61C056-7B1B-46E2-A428-E02D88372F08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5FDD4F-AC2F-4D91-AAA4-B33936BB64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650" y="332656"/>
            <a:ext cx="8229600" cy="72008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Терминологический диктант</a:t>
            </a:r>
            <a:b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7750175" cy="5937250"/>
          </a:xfrm>
          <a:prstGeom prst="rect">
            <a:avLst/>
          </a:prstGeom>
        </p:spPr>
        <p:txBody>
          <a:bodyPr rtlCol="0">
            <a:normAutofit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Словарный состав языка называется 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Наука, изучающая словарный состав языка, называется…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То, что обозначает слово, называется…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3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Слово, имеющее одно лексическое значение, называется…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Слово, имеющее два и более значений, называется…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Словарь, по которому определяется лексическое значение слова, называется…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35600" y="1989138"/>
            <a:ext cx="3097213" cy="3603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лексикология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 rot="10800000" flipV="1">
            <a:off x="6875463" y="1125538"/>
            <a:ext cx="1855787" cy="287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лексика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35600" y="2852738"/>
            <a:ext cx="3708400" cy="5762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Лексическое значение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95963" y="3789363"/>
            <a:ext cx="3240087" cy="3603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однозначное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3800" y="4652963"/>
            <a:ext cx="4032250" cy="3603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многозначное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88125" y="55895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Толковый словарь</a:t>
            </a:r>
          </a:p>
        </p:txBody>
      </p:sp>
    </p:spTree>
    <p:extLst>
      <p:ext uri="{BB962C8B-B14F-4D97-AF65-F5344CB8AC3E}">
        <p14:creationId xmlns:p14="http://schemas.microsoft.com/office/powerpoint/2010/main" val="250116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</a:rPr>
              <a:t>ТЕСТ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765175"/>
            <a:ext cx="8229600" cy="5759450"/>
          </a:xfrm>
        </p:spPr>
        <p:txBody>
          <a:bodyPr>
            <a:normAutofit/>
          </a:bodyPr>
          <a:lstStyle/>
          <a:p>
            <a:pPr>
              <a:buFont typeface="Georgia" pitchFamily="18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Словарный состав языка изучает наука: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фонетика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синтаксис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лексикология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пунктуация </a:t>
            </a:r>
          </a:p>
          <a:p>
            <a:pPr>
              <a:buFont typeface="Georgia" pitchFamily="18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Слово употреблено в переносном значении в обоих словосочетаниях: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каменное сердце, строить мост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жар солнца, каменное здание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золотые слова, строить планы </a:t>
            </a:r>
          </a:p>
          <a:p>
            <a:pPr>
              <a:buFont typeface="Georgia" pitchFamily="18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 каком ряду слова являются многозначными: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звезда, искусственный, каменный;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единственный, жалюзи, жокей;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каменистый, кафтан, композитор </a:t>
            </a:r>
          </a:p>
          <a:p>
            <a:pPr>
              <a:buFont typeface="Georgia" pitchFamily="18" charset="0"/>
              <a:buNone/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5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93874" y="620689"/>
            <a:ext cx="6511925" cy="720080"/>
          </a:xfrm>
        </p:spPr>
        <p:txBody>
          <a:bodyPr/>
          <a:lstStyle/>
          <a:p>
            <a:pPr algn="ctr">
              <a:defRPr/>
            </a:pPr>
            <a:r>
              <a:rPr lang="ru-RU" i="1" dirty="0" smtClean="0">
                <a:solidFill>
                  <a:srgbClr val="C00000"/>
                </a:solidFill>
              </a:rPr>
              <a:t>ТЕСТ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algn="ctr">
              <a:buFont typeface="Georgia" pitchFamily="18" charset="0"/>
              <a:buNone/>
            </a:pPr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– в</a:t>
            </a:r>
          </a:p>
          <a:p>
            <a:pPr algn="ctr">
              <a:buFont typeface="Georgia" pitchFamily="18" charset="0"/>
              <a:buNone/>
            </a:pPr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– в</a:t>
            </a:r>
          </a:p>
          <a:p>
            <a:pPr algn="ctr">
              <a:buFont typeface="Georgia" pitchFamily="18" charset="0"/>
              <a:buNone/>
            </a:pPr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– а </a:t>
            </a:r>
          </a:p>
        </p:txBody>
      </p:sp>
    </p:spTree>
    <p:extLst>
      <p:ext uri="{BB962C8B-B14F-4D97-AF65-F5344CB8AC3E}">
        <p14:creationId xmlns:p14="http://schemas.microsoft.com/office/powerpoint/2010/main" val="32551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</TotalTime>
  <Words>81</Words>
  <Application>Microsoft Office PowerPoint</Application>
  <PresentationFormat>Экран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Терминологический диктант </vt:lpstr>
      <vt:lpstr>ТЕСТ </vt:lpstr>
      <vt:lpstr>ТЕСТ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Терминологический диктант </dc:title>
  <dc:creator>Admin</dc:creator>
  <cp:lastModifiedBy>Admin</cp:lastModifiedBy>
  <cp:revision>1</cp:revision>
  <dcterms:created xsi:type="dcterms:W3CDTF">2014-12-15T16:07:33Z</dcterms:created>
  <dcterms:modified xsi:type="dcterms:W3CDTF">2014-12-15T16:09:10Z</dcterms:modified>
</cp:coreProperties>
</file>