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8" r:id="rId2"/>
    <p:sldId id="267" r:id="rId3"/>
    <p:sldId id="262" r:id="rId4"/>
    <p:sldId id="295" r:id="rId5"/>
    <p:sldId id="271" r:id="rId6"/>
    <p:sldId id="273" r:id="rId7"/>
    <p:sldId id="298" r:id="rId8"/>
    <p:sldId id="297" r:id="rId9"/>
    <p:sldId id="296" r:id="rId10"/>
  </p:sldIdLst>
  <p:sldSz cx="9144000" cy="6858000" type="screen4x3"/>
  <p:notesSz cx="9283700" cy="69469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990000"/>
    <a:srgbClr val="0000FF"/>
    <a:srgbClr val="CCFFFF"/>
    <a:srgbClr val="FFCCFF"/>
    <a:srgbClr val="FF5050"/>
    <a:srgbClr val="CC9900"/>
    <a:srgbClr val="79689E"/>
    <a:srgbClr val="60C3E5"/>
    <a:srgbClr val="F9D729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0A1B5D5-9B99-4C35-A422-299274C87663}" styleName="Средний стиль 1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6719" autoAdjust="0"/>
    <p:restoredTop sz="95388" autoAdjust="0"/>
  </p:normalViewPr>
  <p:slideViewPr>
    <p:cSldViewPr>
      <p:cViewPr>
        <p:scale>
          <a:sx n="82" d="100"/>
          <a:sy n="82" d="100"/>
        </p:scale>
        <p:origin x="-948" y="48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34" name="Picture 6" descr="foodpyramid_cover"/>
          <p:cNvPicPr>
            <a:picLocks noChangeAspect="1" noChangeArrowheads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373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>
                <a:solidFill>
                  <a:srgbClr val="002060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373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733800"/>
            <a:ext cx="6400800" cy="9144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i="1"/>
            </a:lvl1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pic>
        <p:nvPicPr>
          <p:cNvPr id="6" name="Picture 5" descr="penguin_waiter_with_tray_sm_wht.gif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flipH="1">
            <a:off x="8001000" y="228600"/>
            <a:ext cx="914400" cy="1000125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7" name="Picture 6" descr="penguin_waiter_with_tray_sm_wht.gif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28600" y="228600"/>
            <a:ext cx="914400" cy="1000125"/>
          </a:xfrm>
          <a:prstGeom prst="rect">
            <a:avLst/>
          </a:prstGeom>
          <a:effectLst>
            <a:softEdge rad="63500"/>
          </a:effectLst>
        </p:spPr>
      </p:pic>
    </p:spTree>
  </p:cSld>
  <p:clrMapOvr>
    <a:masterClrMapping/>
  </p:clrMapOvr>
  <p:transition spd="slow" advClick="0" advTm="3000"/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ransition spd="slow" advClick="0" advTm="3000"/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096000" y="914400"/>
            <a:ext cx="1524000" cy="4724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524000" y="914400"/>
            <a:ext cx="4419600" cy="4724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ransition spd="slow" advClick="0" advTm="300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0" y="914400"/>
            <a:ext cx="6096000" cy="762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martArt Placeholder 2"/>
          <p:cNvSpPr>
            <a:spLocks noGrp="1"/>
          </p:cNvSpPr>
          <p:nvPr>
            <p:ph type="dgm" idx="1"/>
          </p:nvPr>
        </p:nvSpPr>
        <p:spPr>
          <a:xfrm>
            <a:off x="1524000" y="1752600"/>
            <a:ext cx="6096000" cy="3886200"/>
          </a:xfrm>
        </p:spPr>
        <p:txBody>
          <a:bodyPr/>
          <a:lstStyle/>
          <a:p>
            <a:r>
              <a:rPr lang="ru-RU" smtClean="0"/>
              <a:t>Вставка рисунка SmartArt</a:t>
            </a:r>
            <a:endParaRPr lang="en-US"/>
          </a:p>
        </p:txBody>
      </p:sp>
    </p:spTree>
  </p:cSld>
  <p:clrMapOvr>
    <a:masterClrMapping/>
  </p:clrMapOvr>
  <p:transition spd="slow" advClick="0" advTm="300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ransition spd="slow" advClick="0" advTm="3000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p:transition spd="slow" advClick="0" advTm="300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24000" y="1752600"/>
            <a:ext cx="2971800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52600"/>
            <a:ext cx="2971800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ransition spd="slow" advClick="0" advTm="3000"/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ransition spd="slow" advClick="0" advTm="3000"/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  <p:transition spd="slow" advClick="0" advTm="300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Click="0" advTm="3000"/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p:transition spd="slow" advClick="0" advTm="3000"/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itmap_128.bmp"/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1600200" y="762000"/>
            <a:ext cx="6019800" cy="457200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05000" y="1524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81200" y="1295400"/>
            <a:ext cx="5257800" cy="35052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p:transition spd="slow" advClick="0" advTm="3000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3" name="Picture 119" descr="foodpyramid_bkgrnd"/>
          <p:cNvPicPr>
            <a:picLocks noChangeAspect="1" noChangeArrowheads="1"/>
          </p:cNvPicPr>
          <p:nvPr/>
        </p:nvPicPr>
        <p:blipFill>
          <a:blip r:embed="rId14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524000" y="914400"/>
            <a:ext cx="6096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dirty="0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524000" y="1752600"/>
            <a:ext cx="6096000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pic>
        <p:nvPicPr>
          <p:cNvPr id="5" name="Picture 4" descr="Tux Bilou SHIBU.png"/>
          <p:cNvPicPr>
            <a:picLocks noChangeAspect="1"/>
          </p:cNvPicPr>
          <p:nvPr/>
        </p:nvPicPr>
        <p:blipFill>
          <a:blip r:embed="rId15" cstate="email"/>
          <a:stretch>
            <a:fillRect/>
          </a:stretch>
        </p:blipFill>
        <p:spPr>
          <a:xfrm>
            <a:off x="-762000" y="-533400"/>
            <a:ext cx="2667000" cy="2133600"/>
          </a:xfrm>
          <a:prstGeom prst="rect">
            <a:avLst/>
          </a:prstGeom>
        </p:spPr>
      </p:pic>
      <p:pic>
        <p:nvPicPr>
          <p:cNvPr id="6" name="Picture 5" descr="Tux Bilou SHIBU.png"/>
          <p:cNvPicPr>
            <a:picLocks noChangeAspect="1"/>
          </p:cNvPicPr>
          <p:nvPr/>
        </p:nvPicPr>
        <p:blipFill>
          <a:blip r:embed="rId15" cstate="email"/>
          <a:stretch>
            <a:fillRect/>
          </a:stretch>
        </p:blipFill>
        <p:spPr>
          <a:xfrm>
            <a:off x="7239000" y="-533400"/>
            <a:ext cx="2667000" cy="21336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slow" advClick="0"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6" grpId="0"/>
      <p:bldP spid="1027" grpId="0" build="p">
        <p:tmplLst>
          <p:tmpl lvl="1">
            <p:tnLst>
              <p:par>
                <p:cTn presetID="49" presetClass="entr" presetSubtype="0" decel="10000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style.rotation</p:attrName>
                        </p:attrNameLst>
                      </p:cBhvr>
                      <p:tavLst>
                        <p:tav tm="0">
                          <p:val>
                            <p:fltVal val="360"/>
                          </p:val>
                        </p:tav>
                        <p:tav tm="100000">
                          <p:val>
                            <p:fltVal val="0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1027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49" presetClass="entr" presetSubtype="0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style.rotation</p:attrName>
                        </p:attrNameLst>
                      </p:cBhvr>
                      <p:tavLst>
                        <p:tav tm="0">
                          <p:val>
                            <p:fltVal val="360"/>
                          </p:val>
                        </p:tav>
                        <p:tav tm="100000">
                          <p:val>
                            <p:fltVal val="0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1027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49" presetClass="entr" presetSubtype="0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style.rotation</p:attrName>
                        </p:attrNameLst>
                      </p:cBhvr>
                      <p:tavLst>
                        <p:tav tm="0">
                          <p:val>
                            <p:fltVal val="360"/>
                          </p:val>
                        </p:tav>
                        <p:tav tm="100000">
                          <p:val>
                            <p:fltVal val="0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1027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49" presetClass="entr" presetSubtype="0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style.rotation</p:attrName>
                        </p:attrNameLst>
                      </p:cBhvr>
                      <p:tavLst>
                        <p:tav tm="0">
                          <p:val>
                            <p:fltVal val="360"/>
                          </p:val>
                        </p:tav>
                        <p:tav tm="100000">
                          <p:val>
                            <p:fltVal val="0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1027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49" presetClass="entr" presetSubtype="0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style.rotation</p:attrName>
                        </p:attrNameLst>
                      </p:cBhvr>
                      <p:tavLst>
                        <p:tav tm="0">
                          <p:val>
                            <p:fltVal val="360"/>
                          </p:val>
                        </p:tav>
                        <p:tav tm="100000">
                          <p:val>
                            <p:fltVal val="0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1027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entury Gothic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entury Gothic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entury Gothic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entury Gothic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entury Gothic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entury Gothic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entury Gothic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entury Gothic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Font typeface="Wingdings" pitchFamily="2" charset="2"/>
        <a:buChar char="Ø"/>
        <a:defRPr sz="16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Char char="•"/>
        <a:defRPr sz="16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Char char="•"/>
        <a:defRPr sz="16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Char char="•"/>
        <a:defRPr sz="14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Char char="•"/>
        <a:defRPr sz="14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Char char="•"/>
        <a:defRPr sz="14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Char char="•"/>
        <a:defRPr sz="14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Char char="•"/>
        <a:defRPr sz="14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Char char="•"/>
        <a:defRPr sz="1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52" y="1928802"/>
            <a:ext cx="1643074" cy="1571636"/>
          </a:xfrm>
          <a:prstGeom prst="rect">
            <a:avLst/>
          </a:prstGeom>
          <a:solidFill>
            <a:srgbClr val="FFFF0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0" dirty="0" smtClean="0">
                <a:solidFill>
                  <a:srgbClr val="0000FF"/>
                </a:solidFill>
                <a:latin typeface="Cooper Black" pitchFamily="18" charset="0"/>
              </a:rPr>
              <a:t>F</a:t>
            </a:r>
            <a:endParaRPr lang="ru-RU" sz="10000" dirty="0">
              <a:solidFill>
                <a:srgbClr val="0000FF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928926" y="1928802"/>
            <a:ext cx="1643074" cy="1571636"/>
          </a:xfrm>
          <a:prstGeom prst="rect">
            <a:avLst/>
          </a:prstGeom>
          <a:solidFill>
            <a:srgbClr val="FF505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0" dirty="0" smtClean="0">
                <a:solidFill>
                  <a:srgbClr val="0000FF"/>
                </a:solidFill>
                <a:latin typeface="Cooper Black" pitchFamily="18" charset="0"/>
              </a:rPr>
              <a:t>O</a:t>
            </a:r>
            <a:endParaRPr lang="ru-RU" sz="10000" dirty="0">
              <a:solidFill>
                <a:srgbClr val="0000FF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572000" y="1928802"/>
            <a:ext cx="1643074" cy="1571636"/>
          </a:xfrm>
          <a:prstGeom prst="rect">
            <a:avLst/>
          </a:prstGeom>
          <a:solidFill>
            <a:srgbClr val="92D05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0" dirty="0" smtClean="0">
                <a:solidFill>
                  <a:srgbClr val="0000FF"/>
                </a:solidFill>
                <a:latin typeface="Cooper Black" pitchFamily="18" charset="0"/>
              </a:rPr>
              <a:t>O</a:t>
            </a:r>
            <a:endParaRPr lang="ru-RU" sz="10000" dirty="0">
              <a:solidFill>
                <a:srgbClr val="0000FF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215074" y="1928802"/>
            <a:ext cx="1643074" cy="1571636"/>
          </a:xfrm>
          <a:prstGeom prst="rect">
            <a:avLst/>
          </a:prstGeom>
          <a:solidFill>
            <a:srgbClr val="FFC00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0" dirty="0" smtClean="0">
                <a:solidFill>
                  <a:srgbClr val="0000FF"/>
                </a:solidFill>
                <a:latin typeface="Cooper Black" pitchFamily="18" charset="0"/>
              </a:rPr>
              <a:t>D</a:t>
            </a:r>
            <a:endParaRPr lang="ru-RU" sz="10000" dirty="0">
              <a:solidFill>
                <a:srgbClr val="0000FF"/>
              </a:solidFill>
            </a:endParaRPr>
          </a:p>
        </p:txBody>
      </p:sp>
      <p:pic>
        <p:nvPicPr>
          <p:cNvPr id="1026" name="Picture 2" descr="F:\91578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28926" y="1928802"/>
            <a:ext cx="1571636" cy="157163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7" name="Picture 3" descr="F:\18sld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85852" y="1928802"/>
            <a:ext cx="1571636" cy="157163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8" name="Picture 4" descr="F:\maslinele verzi si maslinele negre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72000" y="1928802"/>
            <a:ext cx="1643074" cy="157163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9" name="Picture 5" descr="F:\1361565458_sweets.jpg"/>
          <p:cNvPicPr>
            <a:picLocks noChangeAspect="1" noChangeArrowheads="1"/>
          </p:cNvPicPr>
          <p:nvPr/>
        </p:nvPicPr>
        <p:blipFill>
          <a:blip r:embed="rId5"/>
          <a:srcRect l="16823" r="18691"/>
          <a:stretch>
            <a:fillRect/>
          </a:stretch>
        </p:blipFill>
        <p:spPr bwMode="auto">
          <a:xfrm>
            <a:off x="6215074" y="1928802"/>
            <a:ext cx="1714512" cy="157163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8" name="Управляющая кнопка: далее 17">
            <a:hlinkClick r:id="" action="ppaction://hlinkshowjump?jump=nextslide" highlightClick="1"/>
          </p:cNvPr>
          <p:cNvSpPr/>
          <p:nvPr/>
        </p:nvSpPr>
        <p:spPr>
          <a:xfrm>
            <a:off x="8358214" y="6215058"/>
            <a:ext cx="785786" cy="642942"/>
          </a:xfrm>
          <a:prstGeom prst="actionButtonForwardNex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7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8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0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8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9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0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8" presetClass="exit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24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6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70" name="Rectangle 6"/>
          <p:cNvSpPr>
            <a:spLocks noChangeArrowheads="1"/>
          </p:cNvSpPr>
          <p:nvPr/>
        </p:nvSpPr>
        <p:spPr bwMode="auto">
          <a:xfrm>
            <a:off x="2362200" y="2667000"/>
            <a:ext cx="4114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en-US" sz="8200" dirty="0" smtClean="0">
                <a:solidFill>
                  <a:schemeClr val="tx2"/>
                </a:solidFill>
                <a:latin typeface="Century Gothic" pitchFamily="34" charset="0"/>
              </a:rPr>
              <a:t> </a:t>
            </a:r>
            <a:endParaRPr lang="en-US" sz="8200" dirty="0">
              <a:solidFill>
                <a:schemeClr val="tx2"/>
              </a:solidFill>
              <a:latin typeface="Century Gothic" pitchFamily="34" charset="0"/>
            </a:endParaRPr>
          </a:p>
        </p:txBody>
      </p:sp>
      <p:sp>
        <p:nvSpPr>
          <p:cNvPr id="36871" name="Rectangle 7"/>
          <p:cNvSpPr>
            <a:spLocks noChangeArrowheads="1"/>
          </p:cNvSpPr>
          <p:nvPr/>
        </p:nvSpPr>
        <p:spPr bwMode="auto">
          <a:xfrm>
            <a:off x="1905000" y="2514600"/>
            <a:ext cx="502920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endParaRPr lang="en-US" sz="8200" dirty="0">
              <a:solidFill>
                <a:schemeClr val="tx2"/>
              </a:solidFill>
              <a:latin typeface="Century Gothic" pitchFamily="34" charset="0"/>
            </a:endParaRPr>
          </a:p>
        </p:txBody>
      </p:sp>
      <p:sp>
        <p:nvSpPr>
          <p:cNvPr id="36869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3124200" y="3962400"/>
            <a:ext cx="2819400" cy="317500"/>
          </a:xfrm>
        </p:spPr>
        <p:txBody>
          <a:bodyPr/>
          <a:lstStyle/>
          <a:p>
            <a:endParaRPr lang="en-US" sz="1400" dirty="0"/>
          </a:p>
        </p:txBody>
      </p:sp>
      <p:sp>
        <p:nvSpPr>
          <p:cNvPr id="7" name="Управляющая кнопка: далее 6">
            <a:hlinkClick r:id="" action="ppaction://hlinkshowjump?jump=nextslide" highlightClick="1"/>
          </p:cNvPr>
          <p:cNvSpPr/>
          <p:nvPr/>
        </p:nvSpPr>
        <p:spPr>
          <a:xfrm>
            <a:off x="8358214" y="6215058"/>
            <a:ext cx="785786" cy="642942"/>
          </a:xfrm>
          <a:prstGeom prst="actionButtonForwardNex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2786050" y="1643050"/>
            <a:ext cx="3891002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9600" dirty="0" smtClean="0">
                <a:solidFill>
                  <a:srgbClr val="C00000"/>
                </a:solidFill>
                <a:latin typeface="Cooper Black" pitchFamily="18" charset="0"/>
              </a:rPr>
              <a:t>FOOD</a:t>
            </a:r>
            <a:endParaRPr lang="ru-RU" sz="9600" dirty="0"/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94" name="Picture 10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743200" y="4800600"/>
            <a:ext cx="3429000" cy="1319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000100" y="1000108"/>
          <a:ext cx="7143800" cy="42862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785950"/>
                <a:gridCol w="1785950"/>
                <a:gridCol w="1785950"/>
                <a:gridCol w="1785950"/>
              </a:tblGrid>
              <a:tr h="872277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latin typeface="Cooper Black" pitchFamily="18" charset="0"/>
                        </a:rPr>
                        <a:t>Fruit</a:t>
                      </a:r>
                      <a:endParaRPr lang="ru-RU" sz="2400" dirty="0">
                        <a:solidFill>
                          <a:srgbClr val="0000FF"/>
                        </a:solidFill>
                      </a:endParaRPr>
                    </a:p>
                  </a:txBody>
                  <a:tcP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latin typeface="Cooper Black" pitchFamily="18" charset="0"/>
                        </a:rPr>
                        <a:t>Vegetable</a:t>
                      </a:r>
                      <a:endParaRPr lang="ru-RU" sz="2400" dirty="0">
                        <a:solidFill>
                          <a:srgbClr val="0000FF"/>
                        </a:solidFill>
                      </a:endParaRPr>
                    </a:p>
                  </a:txBody>
                  <a:tcP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latin typeface="Cooper Black" pitchFamily="18" charset="0"/>
                        </a:rPr>
                        <a:t>Drinks</a:t>
                      </a:r>
                      <a:endParaRPr lang="ru-RU" sz="2400" dirty="0">
                        <a:solidFill>
                          <a:srgbClr val="0000FF"/>
                        </a:solidFill>
                      </a:endParaRPr>
                    </a:p>
                  </a:txBody>
                  <a:tcP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latin typeface="Cooper Black" pitchFamily="18" charset="0"/>
                        </a:rPr>
                        <a:t>Food</a:t>
                      </a:r>
                      <a:endParaRPr lang="ru-RU" sz="2400" dirty="0">
                        <a:solidFill>
                          <a:srgbClr val="0000FF"/>
                        </a:solidFill>
                      </a:endParaRPr>
                    </a:p>
                  </a:txBody>
                  <a:tcPr>
                    <a:solidFill>
                      <a:srgbClr val="CCFFFF"/>
                    </a:solidFill>
                  </a:tcPr>
                </a:tc>
              </a:tr>
              <a:tr h="3414003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Управляющая кнопка: далее 3">
            <a:hlinkClick r:id="" action="ppaction://hlinkshowjump?jump=nextslide" highlightClick="1"/>
          </p:cNvPr>
          <p:cNvSpPr/>
          <p:nvPr/>
        </p:nvSpPr>
        <p:spPr>
          <a:xfrm>
            <a:off x="8358214" y="6215058"/>
            <a:ext cx="785786" cy="642942"/>
          </a:xfrm>
          <a:prstGeom prst="actionButtonForwardNex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928662" y="2967335"/>
            <a:ext cx="671517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Let’s have a rest!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Управляющая кнопка: далее 4">
            <a:hlinkClick r:id="" action="ppaction://hlinkshowjump?jump=nextslide" highlightClick="1"/>
          </p:cNvPr>
          <p:cNvSpPr/>
          <p:nvPr/>
        </p:nvSpPr>
        <p:spPr>
          <a:xfrm>
            <a:off x="8358214" y="6215058"/>
            <a:ext cx="785786" cy="642942"/>
          </a:xfrm>
          <a:prstGeom prst="actionButtonForwardNex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643306" y="785794"/>
            <a:ext cx="144943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  <a:t>key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214414" y="1841242"/>
            <a:ext cx="7072362" cy="5016758"/>
          </a:xfrm>
          <a:prstGeom prst="rect">
            <a:avLst/>
          </a:prstGeom>
        </p:spPr>
        <p:txBody>
          <a:bodyPr wrap="square" numCol="2">
            <a:spAutoFit/>
          </a:bodyPr>
          <a:lstStyle/>
          <a:p>
            <a:pPr lvl="0">
              <a:buFont typeface="+mj-lt"/>
              <a:buAutoNum type="arabicPeriod"/>
            </a:pP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toast</a:t>
            </a:r>
            <a:endParaRPr lang="ru-RU" sz="3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Font typeface="+mj-lt"/>
              <a:buAutoNum type="arabicPeriod"/>
            </a:pP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fruit juice</a:t>
            </a:r>
            <a:endParaRPr lang="ru-RU" sz="3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Font typeface="+mj-lt"/>
              <a:buAutoNum type="arabicPeriod"/>
            </a:pP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cereal</a:t>
            </a:r>
            <a:endParaRPr lang="ru-RU" sz="3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Font typeface="+mj-lt"/>
              <a:buAutoNum type="arabicPeriod"/>
            </a:pP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sandwiches</a:t>
            </a:r>
            <a:endParaRPr lang="ru-RU" sz="3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Font typeface="+mj-lt"/>
              <a:buAutoNum type="arabicPeriod"/>
            </a:pP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pizza</a:t>
            </a:r>
            <a:endParaRPr lang="ru-RU" sz="3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Font typeface="+mj-lt"/>
              <a:buAutoNum type="arabicPeriod"/>
            </a:pP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burger</a:t>
            </a:r>
            <a:endParaRPr lang="ru-RU" sz="3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Font typeface="+mj-lt"/>
              <a:buAutoNum type="arabicPeriod"/>
            </a:pP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meat</a:t>
            </a:r>
          </a:p>
          <a:p>
            <a:pPr lvl="0">
              <a:buFont typeface="+mj-lt"/>
              <a:buAutoNum type="arabicPeriod"/>
            </a:pPr>
            <a:endParaRPr lang="en-US" sz="3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Font typeface="+mj-lt"/>
              <a:buAutoNum type="arabicPeriod"/>
            </a:pPr>
            <a:endParaRPr lang="en-US" sz="3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Font typeface="+mj-lt"/>
              <a:buAutoNum type="arabicPeriod"/>
            </a:pPr>
            <a:endParaRPr lang="en-US" sz="3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Font typeface="+mj-lt"/>
              <a:buAutoNum type="arabicPeriod"/>
            </a:pP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pasta</a:t>
            </a:r>
            <a:endParaRPr lang="ru-RU" sz="3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Font typeface="+mj-lt"/>
              <a:buAutoNum type="arabicPeriod"/>
            </a:pP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meat</a:t>
            </a:r>
            <a:endParaRPr lang="ru-RU" sz="3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Font typeface="+mj-lt"/>
              <a:buAutoNum type="arabicPeriod"/>
            </a:pP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vegetables</a:t>
            </a:r>
            <a:endParaRPr lang="ru-RU" sz="3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Font typeface="+mj-lt"/>
              <a:buAutoNum type="arabicPeriod"/>
            </a:pP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fish</a:t>
            </a:r>
            <a:endParaRPr lang="ru-RU" sz="3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Font typeface="+mj-lt"/>
              <a:buAutoNum type="arabicPeriod"/>
            </a:pP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crisps</a:t>
            </a:r>
            <a:endParaRPr lang="ru-RU" sz="3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Font typeface="+mj-lt"/>
              <a:buAutoNum type="arabicPeriod"/>
            </a:pP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steak</a:t>
            </a:r>
            <a:endParaRPr lang="ru-RU" sz="3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Font typeface="+mj-lt"/>
              <a:buAutoNum type="arabicPeriod"/>
            </a:pP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chips</a:t>
            </a:r>
            <a:endParaRPr lang="ru-RU" sz="32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Управляющая кнопка: далее 5">
            <a:hlinkClick r:id="" action="ppaction://hlinkshowjump?jump=nextslide" highlightClick="1"/>
          </p:cNvPr>
          <p:cNvSpPr/>
          <p:nvPr/>
        </p:nvSpPr>
        <p:spPr>
          <a:xfrm>
            <a:off x="8358214" y="6215058"/>
            <a:ext cx="785786" cy="642942"/>
          </a:xfrm>
          <a:prstGeom prst="actionButtonForwardNex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000101" y="2285992"/>
          <a:ext cx="7286676" cy="3071834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2428892"/>
                <a:gridCol w="2428892"/>
                <a:gridCol w="2428892"/>
              </a:tblGrid>
              <a:tr h="3071834">
                <a:tc>
                  <a:txBody>
                    <a:bodyPr/>
                    <a:lstStyle/>
                    <a:p>
                      <a:pPr algn="ctr"/>
                      <a:endParaRPr lang="en-US" sz="2400" dirty="0" smtClean="0">
                        <a:solidFill>
                          <a:srgbClr val="CC3399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en-US" sz="2400" dirty="0" smtClean="0">
                        <a:solidFill>
                          <a:srgbClr val="CC3399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en-US" sz="2400" dirty="0" smtClean="0">
                        <a:solidFill>
                          <a:srgbClr val="CC3399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2400" dirty="0" smtClean="0">
                          <a:solidFill>
                            <a:srgbClr val="CC3399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I have</a:t>
                      </a:r>
                      <a:endParaRPr lang="ru-RU" sz="2400" dirty="0">
                        <a:solidFill>
                          <a:srgbClr val="CC3399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 smtClean="0">
                        <a:solidFill>
                          <a:srgbClr val="CC3399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en-US" sz="1800" dirty="0" smtClean="0">
                        <a:solidFill>
                          <a:srgbClr val="CC3399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en-US" sz="1800" dirty="0" smtClean="0">
                        <a:solidFill>
                          <a:srgbClr val="CC3399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en-US" sz="1800" dirty="0" smtClean="0">
                        <a:solidFill>
                          <a:srgbClr val="CC3399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2400" dirty="0" smtClean="0">
                          <a:solidFill>
                            <a:srgbClr val="CC3399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for breakfast.</a:t>
                      </a:r>
                      <a:endParaRPr lang="ru-RU" sz="2400" dirty="0" smtClean="0">
                        <a:solidFill>
                          <a:srgbClr val="CC3399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43306" y="2500306"/>
            <a:ext cx="833430" cy="833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868" y="4286256"/>
            <a:ext cx="1047744" cy="1047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43372" y="3357562"/>
            <a:ext cx="976306" cy="9763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57752" y="2571744"/>
            <a:ext cx="690554" cy="690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86314" y="4214818"/>
            <a:ext cx="904868" cy="9048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Прямоугольник 10"/>
          <p:cNvSpPr/>
          <p:nvPr/>
        </p:nvSpPr>
        <p:spPr>
          <a:xfrm>
            <a:off x="857224" y="1142984"/>
            <a:ext cx="735811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 smtClean="0">
                <a:solidFill>
                  <a:srgbClr val="0000FF"/>
                </a:solidFill>
                <a:latin typeface="Clarendon Blk BT" pitchFamily="18" charset="0"/>
                <a:cs typeface="Times New Roman" pitchFamily="18" charset="0"/>
              </a:rPr>
              <a:t>What do you have for breakfast?</a:t>
            </a:r>
            <a:endParaRPr lang="ru-RU" sz="3200" dirty="0">
              <a:solidFill>
                <a:srgbClr val="0000FF"/>
              </a:solidFill>
            </a:endParaRPr>
          </a:p>
        </p:txBody>
      </p:sp>
      <p:sp>
        <p:nvSpPr>
          <p:cNvPr id="12" name="Управляющая кнопка: далее 11">
            <a:hlinkClick r:id="" action="ppaction://hlinkshowjump?jump=nextslide" highlightClick="1"/>
          </p:cNvPr>
          <p:cNvSpPr/>
          <p:nvPr/>
        </p:nvSpPr>
        <p:spPr>
          <a:xfrm>
            <a:off x="8358214" y="6215058"/>
            <a:ext cx="785786" cy="642942"/>
          </a:xfrm>
          <a:prstGeom prst="actionButtonForwardNex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Критерии оценивания:</a:t>
            </a:r>
            <a:endParaRPr lang="ru-RU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25-21 – «5»</a:t>
            </a:r>
          </a:p>
          <a:p>
            <a:pPr algn="ctr"/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20-14 – «4»</a:t>
            </a:r>
          </a:p>
          <a:p>
            <a:pPr algn="ctr"/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13 - 4 – «3»</a:t>
            </a:r>
            <a:endParaRPr lang="ru-RU" sz="5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Управляющая кнопка: далее 3">
            <a:hlinkClick r:id="" action="ppaction://hlinkshowjump?jump=nextslide" highlightClick="1"/>
          </p:cNvPr>
          <p:cNvSpPr/>
          <p:nvPr/>
        </p:nvSpPr>
        <p:spPr>
          <a:xfrm>
            <a:off x="8358214" y="6215058"/>
            <a:ext cx="785786" cy="642942"/>
          </a:xfrm>
          <a:prstGeom prst="actionButtonForwardNex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 advClick="0" advTm="300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Today I have learnt :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Выноска-облако 3"/>
          <p:cNvSpPr/>
          <p:nvPr/>
        </p:nvSpPr>
        <p:spPr>
          <a:xfrm>
            <a:off x="1928794" y="2143116"/>
            <a:ext cx="2214578" cy="1000132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new words</a:t>
            </a:r>
            <a:endParaRPr lang="ru-RU" b="1" dirty="0">
              <a:solidFill>
                <a:schemeClr val="tx1">
                  <a:lumMod val="85000"/>
                  <a:lumOff val="1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Выноска-облако 4"/>
          <p:cNvSpPr/>
          <p:nvPr/>
        </p:nvSpPr>
        <p:spPr>
          <a:xfrm>
            <a:off x="4429124" y="3429000"/>
            <a:ext cx="2857520" cy="1214446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how to work in groups</a:t>
            </a:r>
            <a:endParaRPr lang="ru-RU" b="1" dirty="0">
              <a:solidFill>
                <a:schemeClr val="tx1">
                  <a:lumMod val="85000"/>
                  <a:lumOff val="1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Выноска-облако 5"/>
          <p:cNvSpPr/>
          <p:nvPr/>
        </p:nvSpPr>
        <p:spPr>
          <a:xfrm>
            <a:off x="4929190" y="1571612"/>
            <a:ext cx="2357454" cy="1357322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how to make up a dialogue</a:t>
            </a:r>
            <a:endParaRPr lang="ru-RU" b="1" dirty="0">
              <a:solidFill>
                <a:schemeClr val="tx1">
                  <a:lumMod val="85000"/>
                  <a:lumOff val="1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Выноска-облако 6"/>
          <p:cNvSpPr/>
          <p:nvPr/>
        </p:nvSpPr>
        <p:spPr>
          <a:xfrm>
            <a:off x="1500166" y="3500438"/>
            <a:ext cx="2714644" cy="1571636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how to ask/answer the questions on the topic</a:t>
            </a:r>
            <a:endParaRPr lang="ru-RU" b="1" dirty="0">
              <a:solidFill>
                <a:schemeClr val="tx1">
                  <a:lumMod val="85000"/>
                  <a:lumOff val="1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Управляющая кнопка: далее 7">
            <a:hlinkClick r:id="" action="ppaction://hlinkshowjump?jump=nextslide" highlightClick="1"/>
          </p:cNvPr>
          <p:cNvSpPr/>
          <p:nvPr/>
        </p:nvSpPr>
        <p:spPr>
          <a:xfrm>
            <a:off x="8358214" y="6215058"/>
            <a:ext cx="785786" cy="642942"/>
          </a:xfrm>
          <a:prstGeom prst="actionButtonForwardNex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k-KZ" b="1" dirty="0" smtClean="0">
                <a:solidFill>
                  <a:srgbClr val="FF0000"/>
                </a:solidFill>
              </a:rPr>
              <a:t>Домашняя работа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Font typeface="Wingdings" pitchFamily="2" charset="2"/>
              <a:buChar char="§"/>
            </a:pP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To create a poster </a:t>
            </a:r>
          </a:p>
          <a:p>
            <a:pPr algn="ctr">
              <a:buNone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Food in my country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»</a:t>
            </a:r>
            <a:endParaRPr lang="en-US" sz="3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en-US" sz="3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Font typeface="Wingdings" pitchFamily="2" charset="2"/>
              <a:buChar char="§"/>
            </a:pP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Be ready to speak on the topic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Anim-8_food">
  <a:themeElements>
    <a:clrScheme name="FoodPyrPres_ally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FoodPyrPres_ally">
      <a:majorFont>
        <a:latin typeface="Century Gothic"/>
        <a:ea typeface=""/>
        <a:cs typeface=""/>
      </a:majorFont>
      <a:minorFont>
        <a:latin typeface="Century Gothic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FoodPyrPres_ally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oodPyrPres_ally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oodPyrPres_ally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oodPyrPres_ally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oodPyrPres_ally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oodPyrPres_ally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oodPyrPres_ally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oodPyrPres_ally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oodPyrPres_ally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oodPyrPres_ally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oodPyrPres_ally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oodPyrPres_ally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Anim-8_food</Template>
  <TotalTime>1203</TotalTime>
  <Words>109</Words>
  <Application>Microsoft Office PowerPoint</Application>
  <PresentationFormat>Экран (4:3)</PresentationFormat>
  <Paragraphs>53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Anim-8_food</vt:lpstr>
      <vt:lpstr>Слайд 1</vt:lpstr>
      <vt:lpstr>Слайд 2</vt:lpstr>
      <vt:lpstr>Слайд 3</vt:lpstr>
      <vt:lpstr>Слайд 4</vt:lpstr>
      <vt:lpstr>Слайд 5</vt:lpstr>
      <vt:lpstr>Слайд 6</vt:lpstr>
      <vt:lpstr>Критерии оценивания:</vt:lpstr>
      <vt:lpstr>Today I have learnt :</vt:lpstr>
      <vt:lpstr>Домашняя работа</vt:lpstr>
    </vt:vector>
  </TitlesOfParts>
  <Company>X-team Group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dc:description>http://freeppt.ru - Презентации по культуре и искусству. Шаблоны PowerPoint</dc:description>
  <cp:lastModifiedBy>User</cp:lastModifiedBy>
  <cp:revision>46</cp:revision>
  <dcterms:created xsi:type="dcterms:W3CDTF">2014-11-19T17:53:41Z</dcterms:created>
  <dcterms:modified xsi:type="dcterms:W3CDTF">2015-01-14T09:21:05Z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TC010188041033</vt:lpwstr>
  </property>
</Properties>
</file>