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7" r:id="rId2"/>
    <p:sldId id="296" r:id="rId3"/>
    <p:sldId id="327" r:id="rId4"/>
    <p:sldId id="308" r:id="rId5"/>
    <p:sldId id="328" r:id="rId6"/>
    <p:sldId id="318" r:id="rId7"/>
    <p:sldId id="32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FC076F7-5100-4BB5-8B8F-6D6579381E44}">
          <p14:sldIdLst>
            <p14:sldId id="287"/>
            <p14:sldId id="296"/>
            <p14:sldId id="327"/>
            <p14:sldId id="308"/>
            <p14:sldId id="328"/>
            <p14:sldId id="318"/>
            <p14:sldId id="326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ellogg College" initials="O" lastIdx="0" clrIdx="0"/>
  <p:cmAuthor id="1" name="navar" initials="n" lastIdx="3" clrIdx="1"/>
  <p:cmAuthor id="2" name="Work" initials="W" lastIdx="1" clrIdx="2"/>
  <p:cmAuthor id="3" name="Alex" initials="A" lastIdx="4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00000"/>
    <a:srgbClr val="8A0000"/>
    <a:srgbClr val="CCE64C"/>
    <a:srgbClr val="FFFFFF"/>
    <a:srgbClr val="396822"/>
    <a:srgbClr val="08A823"/>
    <a:srgbClr val="3920F4"/>
    <a:srgbClr val="F222BC"/>
    <a:srgbClr val="FF9900"/>
    <a:srgbClr val="F5F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29" autoAdjust="0"/>
    <p:restoredTop sz="89866" autoAdjust="0"/>
  </p:normalViewPr>
  <p:slideViewPr>
    <p:cSldViewPr snapToObjects="1">
      <p:cViewPr varScale="1">
        <p:scale>
          <a:sx n="66" d="100"/>
          <a:sy n="66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200" d="100"/>
        <a:sy n="200" d="100"/>
      </p:scale>
      <p:origin x="0" y="830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9B225-5EFA-48B1-8FB3-6D60A59A3036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A61E2C-2AD3-4BB1-988E-BEFFAD97D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545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FEC1E-233B-47AF-B297-C44C993EC026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024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F2241-4D0A-4847-B416-0190A9836A3A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69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5DEC-AC5D-4BD1-9A2F-E96CF10575BE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165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271-ECDF-4E0D-95AF-26F723CAA663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73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F90C-14BE-41C9-B29E-632C3B157209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949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A7F4-768C-4595-A5CA-58F49532CDEF}" type="datetime1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857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AC11-2776-4FC9-AA95-DA4718CBE983}" type="datetime1">
              <a:rPr lang="ru-RU" smtClean="0"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653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79B46-D5E9-47EE-B0C0-0DAC3F8D8D5D}" type="datetime1">
              <a:rPr lang="ru-RU" smtClean="0"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230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B1BB-70BE-4F78-ACC8-D4E5E9933E3A}" type="datetime1">
              <a:rPr lang="ru-RU" smtClean="0"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86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4319D-59BD-4ECC-9689-71417CCB5EBC}" type="datetime1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02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A1365-2641-4DFE-BFEF-9F1183A6CFB3}" type="datetime1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722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DA45B-9E6E-47DA-96E6-9BD72F886D5F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© InfoUrok.ru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8631F-C964-47B5-B9E2-AC2B6FDB9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92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2" b="58634"/>
          <a:stretch/>
        </p:blipFill>
        <p:spPr>
          <a:xfrm>
            <a:off x="1925452" y="472108"/>
            <a:ext cx="5256584" cy="31123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22273" y="1124744"/>
            <a:ext cx="28443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Ученье </a:t>
            </a:r>
            <a:endParaRPr lang="en-US" sz="32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везде найдёт </a:t>
            </a:r>
            <a:endParaRPr lang="en-US" sz="32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примененье!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600278"/>
            <a:ext cx="2313823" cy="275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74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620977"/>
            <a:ext cx="7143750" cy="46577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79794" y="271970"/>
            <a:ext cx="28645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Вспомните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884876" cy="2772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813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27684" y="-891480"/>
            <a:ext cx="6120680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800" dirty="0" smtClean="0">
              <a:solidFill>
                <a:prstClr val="black"/>
              </a:solidFill>
            </a:endParaRPr>
          </a:p>
          <a:p>
            <a:pPr lvl="0"/>
            <a:endParaRPr lang="ru-RU" sz="2800" dirty="0">
              <a:solidFill>
                <a:prstClr val="black"/>
              </a:solidFill>
            </a:endParaRPr>
          </a:p>
          <a:p>
            <a:pPr lvl="0"/>
            <a:endParaRPr lang="ru-RU" sz="2800" dirty="0" smtClean="0">
              <a:solidFill>
                <a:prstClr val="black"/>
              </a:solidFill>
            </a:endParaRPr>
          </a:p>
          <a:p>
            <a:pPr lvl="0"/>
            <a:endParaRPr lang="ru-RU" sz="2800" dirty="0">
              <a:solidFill>
                <a:prstClr val="black"/>
              </a:solidFill>
            </a:endParaRPr>
          </a:p>
          <a:p>
            <a:pPr lvl="0"/>
            <a:r>
              <a:rPr lang="ru-RU" sz="3600" dirty="0" smtClean="0">
                <a:solidFill>
                  <a:prstClr val="black"/>
                </a:solidFill>
              </a:rPr>
              <a:t>Сравните предложения</a:t>
            </a:r>
          </a:p>
          <a:p>
            <a:pPr lvl="0"/>
            <a:endParaRPr lang="ru-RU" sz="3600" dirty="0">
              <a:solidFill>
                <a:prstClr val="black"/>
              </a:solidFill>
            </a:endParaRPr>
          </a:p>
          <a:p>
            <a:pPr lvl="0"/>
            <a:r>
              <a:rPr lang="ru-RU" sz="3600" dirty="0">
                <a:solidFill>
                  <a:prstClr val="black"/>
                </a:solidFill>
              </a:rPr>
              <a:t>Девочка выполняла домашнее задание и подчеркивала орфограммы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</a:p>
          <a:p>
            <a:pPr lvl="0"/>
            <a:endParaRPr lang="ru-RU" sz="3600" dirty="0">
              <a:solidFill>
                <a:prstClr val="black"/>
              </a:solidFill>
            </a:endParaRPr>
          </a:p>
          <a:p>
            <a:pPr lvl="0"/>
            <a:r>
              <a:rPr lang="ru-RU" sz="3600" dirty="0">
                <a:solidFill>
                  <a:prstClr val="black"/>
                </a:solidFill>
              </a:rPr>
              <a:t>Девочка выполняла домашнее задание, подчеркивая орфограммы.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647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29" y="2421015"/>
            <a:ext cx="4753395" cy="252363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01" y="512676"/>
            <a:ext cx="8640452" cy="21023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310583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/>
              <a:t>Тема: Деепричастие как особая форма глагола</a:t>
            </a:r>
          </a:p>
        </p:txBody>
      </p:sp>
    </p:spTree>
    <p:extLst>
      <p:ext uri="{BB962C8B-B14F-4D97-AF65-F5344CB8AC3E}">
        <p14:creationId xmlns:p14="http://schemas.microsoft.com/office/powerpoint/2010/main" val="408437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Calibri"/>
              </a:rPr>
              <a:t/>
            </a:r>
            <a:br>
              <a:rPr lang="ru-RU" dirty="0" smtClean="0">
                <a:latin typeface="Times New Roman"/>
                <a:ea typeface="Calibri"/>
              </a:rPr>
            </a:b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r>
              <a:rPr lang="ru-RU" dirty="0" smtClean="0">
                <a:latin typeface="Times New Roman"/>
                <a:ea typeface="Calibri"/>
              </a:rPr>
              <a:t/>
            </a:r>
            <a:br>
              <a:rPr lang="ru-RU" dirty="0" smtClean="0">
                <a:latin typeface="Times New Roman"/>
                <a:ea typeface="Calibri"/>
              </a:rPr>
            </a:b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r>
              <a:rPr lang="ru-RU" dirty="0" smtClean="0">
                <a:latin typeface="Times New Roman"/>
                <a:ea typeface="Calibri"/>
              </a:rPr>
              <a:t/>
            </a:r>
            <a:br>
              <a:rPr lang="ru-RU" dirty="0" smtClean="0">
                <a:latin typeface="Times New Roman"/>
                <a:ea typeface="Calibri"/>
              </a:rPr>
            </a:b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r>
              <a:rPr lang="ru-RU" dirty="0" smtClean="0">
                <a:latin typeface="Times New Roman"/>
                <a:ea typeface="Calibri"/>
              </a:rPr>
              <a:t>Скороговорка</a:t>
            </a:r>
            <a:br>
              <a:rPr lang="ru-RU" dirty="0" smtClean="0">
                <a:latin typeface="Times New Roman"/>
                <a:ea typeface="Calibri"/>
              </a:rPr>
            </a:b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r>
              <a:rPr lang="ru-RU" dirty="0" smtClean="0">
                <a:latin typeface="Times New Roman"/>
                <a:ea typeface="Calibri"/>
              </a:rPr>
              <a:t/>
            </a:r>
            <a:br>
              <a:rPr lang="ru-RU" dirty="0" smtClean="0">
                <a:latin typeface="Times New Roman"/>
                <a:ea typeface="Calibri"/>
              </a:rPr>
            </a:b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Чайные чашки в печали, стуча и бренча, закричали.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290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2591780" y="2608281"/>
            <a:ext cx="5436604" cy="61868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FontTx/>
              <a:buNone/>
            </a:pPr>
            <a:endParaRPr lang="ru-RU" sz="2800" b="1" i="1" dirty="0"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64980" y="311901"/>
            <a:ext cx="40004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Проверьте себя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1448780"/>
            <a:ext cx="54006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 smtClean="0">
                <a:solidFill>
                  <a:prstClr val="black"/>
                </a:solidFill>
              </a:rPr>
              <a:t>       Ответ</a:t>
            </a:r>
            <a:r>
              <a:rPr lang="ru-RU" sz="4400" dirty="0">
                <a:solidFill>
                  <a:prstClr val="black"/>
                </a:solidFill>
              </a:rPr>
              <a:t>: </a:t>
            </a:r>
            <a:r>
              <a:rPr lang="ru-RU" sz="4400" dirty="0" smtClean="0">
                <a:solidFill>
                  <a:prstClr val="black"/>
                </a:solidFill>
              </a:rPr>
              <a:t>101011</a:t>
            </a:r>
          </a:p>
          <a:p>
            <a:pPr lvl="0"/>
            <a:endParaRPr lang="ru-RU" sz="4400" dirty="0" smtClean="0">
              <a:solidFill>
                <a:prstClr val="black"/>
              </a:solidFill>
            </a:endParaRPr>
          </a:p>
          <a:p>
            <a:pPr lvl="0"/>
            <a:r>
              <a:rPr lang="ru-RU" sz="2800" dirty="0" smtClean="0">
                <a:solidFill>
                  <a:prstClr val="black"/>
                </a:solidFill>
              </a:rPr>
              <a:t>Домашнее задание</a:t>
            </a:r>
          </a:p>
          <a:p>
            <a:pPr marL="514350" lvl="0" indent="-514350">
              <a:buAutoNum type="arabicPeriod"/>
            </a:pPr>
            <a:r>
              <a:rPr lang="ru-RU" sz="2800" dirty="0" smtClean="0">
                <a:solidFill>
                  <a:prstClr val="black"/>
                </a:solidFill>
              </a:rPr>
              <a:t>Сочинить сказку или написать сочинение-миниатюру ,используя деепричастия</a:t>
            </a:r>
          </a:p>
          <a:p>
            <a:pPr marL="514350" lvl="0" indent="-514350">
              <a:buAutoNum type="arabicPeriod"/>
            </a:pPr>
            <a:endParaRPr lang="ru-RU" sz="2800" dirty="0" smtClean="0">
              <a:solidFill>
                <a:prstClr val="black"/>
              </a:solidFill>
            </a:endParaRPr>
          </a:p>
          <a:p>
            <a:pPr marL="514350" lvl="0" indent="-514350">
              <a:buAutoNum type="arabicPeriod"/>
            </a:pPr>
            <a:r>
              <a:rPr lang="ru-RU" sz="2800" dirty="0">
                <a:latin typeface="Times New Roman"/>
                <a:ea typeface="Calibri"/>
              </a:rPr>
              <a:t>Упр. 178 по заданию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01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2" b="58634"/>
          <a:stretch/>
        </p:blipFill>
        <p:spPr>
          <a:xfrm>
            <a:off x="1604421" y="176544"/>
            <a:ext cx="6331202" cy="34969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43808" y="836712"/>
            <a:ext cx="385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«Ужасно интересно всё то, </a:t>
            </a:r>
            <a:endParaRPr lang="en-US" sz="32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что </a:t>
            </a: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неизвестно!»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5" y="3600278"/>
            <a:ext cx="2313823" cy="275607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19112" y="2357300"/>
            <a:ext cx="4341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Новых вам открытий!</a:t>
            </a:r>
            <a:endParaRPr lang="ru-RU" sz="2800" b="1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02" y="2632705"/>
            <a:ext cx="1944216" cy="2033521"/>
          </a:xfrm>
          <a:prstGeom prst="rect">
            <a:avLst/>
          </a:prstGeom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2843808" y="2096852"/>
            <a:ext cx="5004556" cy="1044116"/>
          </a:xfrm>
          <a:prstGeom prst="wedgeRoundRectCallout">
            <a:avLst>
              <a:gd name="adj1" fmla="val -68656"/>
              <a:gd name="adj2" fmla="val 33172"/>
              <a:gd name="adj3" fmla="val 16667"/>
            </a:avLst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9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7" grpId="0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8575">
          <a:solidFill>
            <a:schemeClr val="tx1">
              <a:lumMod val="50000"/>
              <a:lumOff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16617</TotalTime>
  <Words>65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    Скороговорка    Чайные чашки в печали, стуча и бренча, закричали.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Раздва Тричетыре Пякть</dc:title>
  <dc:creator>Katlianik</dc:creator>
  <cp:lastModifiedBy>Вахитова</cp:lastModifiedBy>
  <cp:revision>1562</cp:revision>
  <dcterms:created xsi:type="dcterms:W3CDTF">2011-12-08T07:08:27Z</dcterms:created>
  <dcterms:modified xsi:type="dcterms:W3CDTF">2015-01-14T13:16:18Z</dcterms:modified>
</cp:coreProperties>
</file>