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56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2C7D0-13B3-45DB-A2A5-ED77ACCEC680}" type="datetimeFigureOut">
              <a:rPr lang="ru-RU" smtClean="0"/>
              <a:t>15.01.2015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6AADC-D49D-4B33-AF6C-60EB8B93C09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4525963"/>
          </a:xfrm>
        </p:spPr>
        <p:txBody>
          <a:bodyPr>
            <a:noAutofit/>
          </a:bodyPr>
          <a:lstStyle/>
          <a:p>
            <a:r>
              <a:rPr lang="en-US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[u</a:t>
            </a:r>
            <a:r>
              <a:rPr lang="ru-RU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 room, bathroom, living room, bedroom</a:t>
            </a:r>
          </a:p>
          <a:p>
            <a:r>
              <a:rPr lang="en-US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[o</a:t>
            </a:r>
            <a:r>
              <a:rPr lang="ru-RU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 wall, hall, floor, door</a:t>
            </a:r>
          </a:p>
          <a:p>
            <a:r>
              <a:rPr lang="en-US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[a</a:t>
            </a:r>
            <a:r>
              <a:rPr lang="ru-RU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6000" b="1" i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 bath, bathroom, carpet, arm, armchair</a:t>
            </a:r>
            <a:endParaRPr lang="ru-RU" sz="6000" b="1" i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492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2734" y="54429"/>
            <a:ext cx="87266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 the English word with </a:t>
            </a:r>
            <a:endParaRPr lang="ru-RU" sz="4800" b="1" i="1" u="sng" dirty="0" smtClean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4800" b="1" i="1" u="sng" dirty="0" smtClean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Russian equivalent.</a:t>
            </a:r>
            <a:endParaRPr lang="ru-RU" sz="4800" b="1" i="1" u="sng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435434"/>
            <a:ext cx="374441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Door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Hall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Bathroom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Pantry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Mirror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Living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room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Table</a:t>
            </a:r>
          </a:p>
          <a:p>
            <a:r>
              <a:rPr lang="en-US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</a:t>
            </a:r>
          </a:p>
          <a:p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5" y="1435434"/>
            <a:ext cx="345638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Холл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Ванная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Гостиная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Стул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Дверь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Зеркало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Окно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Кладовая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</a:t>
            </a:r>
          </a:p>
          <a:p>
            <a:r>
              <a:rPr lang="ru-RU" sz="32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967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976664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my                  . There is                      ,</a:t>
            </a:r>
          </a:p>
          <a:p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,                  and                         . It is </a:t>
            </a:r>
          </a:p>
          <a:p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room. It is small, but nice. There </a:t>
            </a:r>
            <a:r>
              <a:rPr lang="en-US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                 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8537" y="116632"/>
            <a:ext cx="1536171" cy="11521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1" y="26910"/>
            <a:ext cx="1944216" cy="1152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1268759"/>
            <a:ext cx="2039283" cy="1368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1268760"/>
            <a:ext cx="1307248" cy="13681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268760"/>
            <a:ext cx="2065412" cy="13734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4269" y="2791464"/>
            <a:ext cx="1588492" cy="11591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950567"/>
            <a:ext cx="1527213" cy="109959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95736" y="4281821"/>
            <a:ext cx="58224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                               and                  in the room.</a:t>
            </a:r>
          </a:p>
          <a:p>
            <a:endParaRPr lang="en-US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6826" y="3950567"/>
            <a:ext cx="2010668" cy="14226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6114" y="3927543"/>
            <a:ext cx="1123578" cy="178201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43608" y="5851481"/>
            <a:ext cx="35588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en-U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 </a:t>
            </a:r>
            <a:r>
              <a:rPr lang="en-US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</a:t>
            </a:r>
            <a:r>
              <a:rPr lang="en-U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home.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34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57246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Догадайся, о какой из комнат идёт речь.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214290"/>
            <a:ext cx="3500429" cy="30292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29190" y="214290"/>
            <a:ext cx="3714744" cy="30718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71604" y="507207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 a living room. There is a TV on the wall. The is an armchair and a table in the middle of the room. There is a carpet on the floor.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911345"/>
          </a:xfrm>
        </p:spPr>
        <p:txBody>
          <a:bodyPr>
            <a:normAutofit fontScale="92500"/>
          </a:bodyPr>
          <a:lstStyle/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is…</a:t>
            </a: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is…and…in the middle of the room. There are …near the table. There is…on the floor.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42852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Describe the picture.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7290" y="928670"/>
            <a:ext cx="6298411" cy="33538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177</Words>
  <Application>Microsoft Office PowerPoint</Application>
  <PresentationFormat>Экран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</cp:revision>
  <dcterms:created xsi:type="dcterms:W3CDTF">2015-01-14T18:19:19Z</dcterms:created>
  <dcterms:modified xsi:type="dcterms:W3CDTF">2015-01-14T18:28:13Z</dcterms:modified>
</cp:coreProperties>
</file>