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8" r:id="rId2"/>
    <p:sldId id="270" r:id="rId3"/>
    <p:sldId id="262" r:id="rId4"/>
    <p:sldId id="263" r:id="rId5"/>
    <p:sldId id="264" r:id="rId6"/>
    <p:sldId id="257" r:id="rId7"/>
    <p:sldId id="261" r:id="rId8"/>
    <p:sldId id="268" r:id="rId9"/>
    <p:sldId id="267" r:id="rId10"/>
    <p:sldId id="269" r:id="rId11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C443BD-39C2-48A6-81FB-6895B0B85021}" type="datetimeFigureOut">
              <a:rPr lang="ru-RU" smtClean="0"/>
              <a:pPr/>
              <a:t>04.01.2018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C09E6C-FFBF-45D6-A356-913867D2C0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88392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1" name="Picture 3" descr="C:\Users\АДмин\Desktop\100 летие алаш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228600"/>
            <a:ext cx="8610600" cy="6400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mtClean="0"/>
              <a:t>Метод  +  -  Интересно.</a:t>
            </a:r>
            <a:br>
              <a:rPr lang="ru-RU" smtClean="0"/>
            </a:b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Что понято хорошо</a:t>
            </a:r>
          </a:p>
          <a:p>
            <a:r>
              <a:rPr lang="kk-KZ" dirty="0" smtClean="0"/>
              <a:t>Ч</a:t>
            </a:r>
            <a:r>
              <a:rPr lang="ru-RU" dirty="0" smtClean="0"/>
              <a:t>то требует улучшения</a:t>
            </a:r>
          </a:p>
          <a:p>
            <a:r>
              <a:rPr lang="kk-KZ" dirty="0" smtClean="0"/>
              <a:t>Ч</a:t>
            </a:r>
            <a:r>
              <a:rPr lang="ru-RU" dirty="0" smtClean="0"/>
              <a:t>то было интересно.</a:t>
            </a:r>
          </a:p>
          <a:p>
            <a:r>
              <a:rPr lang="ru-RU" dirty="0" smtClean="0"/>
              <a:t>Домашнее задание: эссе на тему «В чем, на твой взгляд прогрессивность идей  деятелей  партии  </a:t>
            </a:r>
            <a:r>
              <a:rPr lang="ru-RU" dirty="0" err="1" smtClean="0"/>
              <a:t>Алаш</a:t>
            </a:r>
            <a:r>
              <a:rPr lang="ru-RU" dirty="0" smtClean="0"/>
              <a:t> ?».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Тема: Казахская национальная интеллигенция в начале ХХ в.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Цель:</a:t>
            </a:r>
          </a:p>
          <a:p>
            <a:r>
              <a:rPr lang="ru-RU" dirty="0" smtClean="0"/>
              <a:t>1.изучить деятельность  казахской интеллигенции начала XX века</a:t>
            </a:r>
          </a:p>
          <a:p>
            <a:r>
              <a:rPr lang="ru-RU" dirty="0" smtClean="0"/>
              <a:t> определить  ее роль  в создании независимого государства;</a:t>
            </a:r>
          </a:p>
          <a:p>
            <a:r>
              <a:rPr lang="ru-RU" dirty="0" smtClean="0"/>
              <a:t>2.показать важность  изучения деятельности национальной интеллигенции на современном этапе.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Результаты обучения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Получают данные  из разных источников, делают заключение, обмен мнениями</a:t>
            </a:r>
          </a:p>
          <a:p>
            <a:r>
              <a:rPr lang="ru-RU" dirty="0" smtClean="0"/>
              <a:t>Понимают содержание  источников , могут делать историческую интерпретацию, давать характеристику</a:t>
            </a:r>
          </a:p>
          <a:p>
            <a:r>
              <a:rPr lang="ru-RU" dirty="0" smtClean="0"/>
              <a:t>Проводят обсуждение над вопросом: </a:t>
            </a:r>
          </a:p>
          <a:p>
            <a:r>
              <a:rPr lang="ru-RU" dirty="0" smtClean="0"/>
              <a:t>« Каково  историческое значение деятельности  казахской интеллигенции?»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Привитие  ценностей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Честность,     сотрудничество, толерантность, ответственность.</a:t>
            </a:r>
          </a:p>
          <a:p>
            <a:endParaRPr lang="ru-RU" dirty="0" smtClean="0"/>
          </a:p>
          <a:p>
            <a:r>
              <a:rPr lang="ru-RU" dirty="0" err="1" smtClean="0"/>
              <a:t>Межпредметные</a:t>
            </a:r>
            <a:r>
              <a:rPr lang="ru-RU" dirty="0" smtClean="0"/>
              <a:t> связи: география, всемирная история, казахская литература.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Концепт «Значимость».</a:t>
            </a:r>
            <a:endParaRPr lang="ru-RU" dirty="0"/>
          </a:p>
        </p:txBody>
      </p:sp>
      <p:pic>
        <p:nvPicPr>
          <p:cNvPr id="5122" name="Picture 2" descr="C:\Users\АДмин\Desktop\портрет букейханова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1371600"/>
            <a:ext cx="2152650" cy="2705100"/>
          </a:xfrm>
          <a:prstGeom prst="rect">
            <a:avLst/>
          </a:prstGeom>
          <a:noFill/>
        </p:spPr>
      </p:pic>
      <p:pic>
        <p:nvPicPr>
          <p:cNvPr id="5123" name="Picture 3" descr="C:\Users\АДмин\Desktop\портрет байтурсынов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00400" y="1371600"/>
            <a:ext cx="2200275" cy="2752725"/>
          </a:xfrm>
          <a:prstGeom prst="rect">
            <a:avLst/>
          </a:prstGeom>
          <a:noFill/>
        </p:spPr>
      </p:pic>
      <p:pic>
        <p:nvPicPr>
          <p:cNvPr id="5125" name="Picture 5" descr="C:\Users\АДмин\Desktop\портрет дулавтова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48400" y="1371600"/>
            <a:ext cx="2381250" cy="27432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143000" y="4724400"/>
            <a:ext cx="6781800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3200" dirty="0" smtClean="0"/>
              <a:t>Портреттерде кімдер бейнеленген </a:t>
            </a:r>
            <a:r>
              <a:rPr lang="ru-RU" sz="3200" dirty="0" smtClean="0"/>
              <a:t>?</a:t>
            </a:r>
          </a:p>
          <a:p>
            <a:pPr algn="ctr"/>
            <a:r>
              <a:rPr lang="ru-RU" sz="3200" dirty="0" smtClean="0"/>
              <a:t>Кто изображен на портретах ?</a:t>
            </a:r>
          </a:p>
          <a:p>
            <a:pPr algn="ctr"/>
            <a:endParaRPr lang="ru-RU" sz="3200" dirty="0" smtClean="0"/>
          </a:p>
          <a:p>
            <a:pPr algn="ctr"/>
            <a:endParaRPr lang="kk-KZ" sz="2800" dirty="0"/>
          </a:p>
          <a:p>
            <a:pPr algn="ctr"/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dirty="0" smtClean="0"/>
              <a:t>Эпиграф урока :</a:t>
            </a:r>
            <a:endParaRPr lang="ru-RU" sz="6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 smtClean="0"/>
              <a:t>«</a:t>
            </a:r>
            <a:r>
              <a:rPr lang="ru-RU" sz="4800" dirty="0" err="1" smtClean="0"/>
              <a:t>Алаш</a:t>
            </a:r>
            <a:r>
              <a:rPr lang="ru-RU" sz="4800" dirty="0" smtClean="0"/>
              <a:t> –это  национальная идея,</a:t>
            </a:r>
          </a:p>
          <a:p>
            <a:pPr algn="ctr"/>
            <a:r>
              <a:rPr lang="ru-RU" sz="4800" dirty="0" smtClean="0"/>
              <a:t>взрастившая  весь народ.»</a:t>
            </a:r>
          </a:p>
          <a:p>
            <a:pPr marL="0" indent="0" algn="ctr">
              <a:buNone/>
            </a:pPr>
            <a:r>
              <a:rPr lang="ru-RU" sz="4800" dirty="0" smtClean="0"/>
              <a:t>                       Н. Назарбаев.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Деятели  </a:t>
            </a:r>
            <a:r>
              <a:rPr lang="ru-RU" dirty="0" err="1" smtClean="0"/>
              <a:t>Алаш</a:t>
            </a:r>
            <a:r>
              <a:rPr lang="ru-RU" dirty="0" smtClean="0"/>
              <a:t> - Орды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Ж. </a:t>
            </a:r>
            <a:r>
              <a:rPr lang="ru-RU" dirty="0" err="1" smtClean="0"/>
              <a:t>Аймаутов</a:t>
            </a:r>
            <a:endParaRPr lang="ru-RU" dirty="0"/>
          </a:p>
        </p:txBody>
      </p:sp>
      <p:pic>
        <p:nvPicPr>
          <p:cNvPr id="4098" name="Picture 2" descr="C:\Users\АДмин\Desktop\портрет аймаутов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2362200"/>
            <a:ext cx="3476625" cy="3276600"/>
          </a:xfrm>
          <a:prstGeom prst="rect">
            <a:avLst/>
          </a:prstGeom>
          <a:noFill/>
        </p:spPr>
      </p:pic>
      <p:pic>
        <p:nvPicPr>
          <p:cNvPr id="4099" name="Picture 3" descr="C:\Users\АДмин\Desktop\портрет торайгыров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8200" y="2362200"/>
            <a:ext cx="3960770" cy="3276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Активные методы обучения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Приём «Каждый учит каждого»</a:t>
            </a:r>
          </a:p>
          <a:p>
            <a:r>
              <a:rPr lang="ru-RU" sz="4000" dirty="0" smtClean="0"/>
              <a:t>Исследовательский метод обучения </a:t>
            </a:r>
          </a:p>
          <a:p>
            <a:r>
              <a:rPr lang="ru-RU" sz="4000" dirty="0" smtClean="0"/>
              <a:t>Приём «Ромашка </a:t>
            </a:r>
            <a:r>
              <a:rPr lang="ru-RU" sz="4000" dirty="0" err="1" smtClean="0"/>
              <a:t>Блума</a:t>
            </a:r>
            <a:r>
              <a:rPr lang="ru-RU" sz="4000" dirty="0" smtClean="0"/>
              <a:t>»</a:t>
            </a:r>
          </a:p>
          <a:p>
            <a:r>
              <a:rPr lang="ru-RU" sz="4000" dirty="0" smtClean="0"/>
              <a:t>Прием «Камера хранения».</a:t>
            </a:r>
          </a:p>
          <a:p>
            <a:r>
              <a:rPr lang="ru-RU" sz="4000" dirty="0" smtClean="0"/>
              <a:t>Групповая форма работы       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Проблемный вопрос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 smtClean="0"/>
              <a:t>В чём важность значения изучения деятельности движения «</a:t>
            </a:r>
            <a:r>
              <a:rPr lang="ru-RU" sz="4800" dirty="0" err="1" smtClean="0"/>
              <a:t>Алаш</a:t>
            </a:r>
            <a:r>
              <a:rPr lang="ru-RU" sz="4800" dirty="0" smtClean="0"/>
              <a:t>» на современном этапе?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212</Words>
  <Application>Microsoft Office PowerPoint</Application>
  <PresentationFormat>Экран (4:3)</PresentationFormat>
  <Paragraphs>37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Office Theme</vt:lpstr>
      <vt:lpstr>Презентация PowerPoint</vt:lpstr>
      <vt:lpstr>Тема: Казахская национальная интеллигенция в начале ХХ в.</vt:lpstr>
      <vt:lpstr>Результаты обучения</vt:lpstr>
      <vt:lpstr>Привитие  ценностей</vt:lpstr>
      <vt:lpstr>Концепт «Значимость».</vt:lpstr>
      <vt:lpstr>Эпиграф урока :</vt:lpstr>
      <vt:lpstr>Деятели  Алаш - Орды</vt:lpstr>
      <vt:lpstr>Активные методы обучения</vt:lpstr>
      <vt:lpstr>Проблемный вопрос</vt:lpstr>
      <vt:lpstr>Метод  +  -  Интересно.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</dc:creator>
  <cp:lastModifiedBy>Computer</cp:lastModifiedBy>
  <cp:revision>19</cp:revision>
  <dcterms:created xsi:type="dcterms:W3CDTF">2017-10-20T11:31:08Z</dcterms:created>
  <dcterms:modified xsi:type="dcterms:W3CDTF">2018-01-04T04:35:37Z</dcterms:modified>
</cp:coreProperties>
</file>