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204" autoAdjust="0"/>
  </p:normalViewPr>
  <p:slideViewPr>
    <p:cSldViewPr>
      <p:cViewPr varScale="1">
        <p:scale>
          <a:sx n="77" d="100"/>
          <a:sy n="77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Задание №1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5609621"/>
              </p:ext>
            </p:extLst>
          </p:nvPr>
        </p:nvGraphicFramePr>
        <p:xfrm>
          <a:off x="611560" y="692696"/>
          <a:ext cx="8208912" cy="5461901"/>
        </p:xfrm>
        <a:graphic>
          <a:graphicData uri="http://schemas.openxmlformats.org/drawingml/2006/table">
            <a:tbl>
              <a:tblPr firstRow="1" firstCol="1" bandRow="1"/>
              <a:tblGrid>
                <a:gridCol w="2911332"/>
                <a:gridCol w="5297580"/>
              </a:tblGrid>
              <a:tr h="42559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</a:rPr>
                        <a:t>Дать определения</a:t>
                      </a:r>
                      <a:endParaRPr lang="ru-RU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705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Тебеневка  - 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Способ добычи животными</a:t>
                      </a: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 корма из-под снега</a:t>
                      </a:r>
                      <a:endParaRPr lang="ru-RU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88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Коктеу -   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весенние пастбища</a:t>
                      </a:r>
                      <a:endParaRPr lang="ru-RU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67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Кочевое скотоводство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вид</a:t>
                      </a: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 скотоводства, при котором происходит смена территорий кочевий в течении года, скот сам добывает себе корм.</a:t>
                      </a:r>
                      <a:endParaRPr lang="ru-RU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Кузеу</a:t>
                      </a:r>
                      <a:r>
                        <a:rPr lang="kk-KZ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 – 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осенние пастбища</a:t>
                      </a:r>
                      <a:endParaRPr lang="ru-RU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Кыстау</a:t>
                      </a:r>
                      <a:r>
                        <a:rPr lang="kk-KZ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 – 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зимние пастбища</a:t>
                      </a:r>
                      <a:endParaRPr lang="ru-RU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Жайлау- 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2400" smtClean="0">
                          <a:effectLst/>
                          <a:latin typeface="Times New Roman"/>
                          <a:ea typeface="Times New Roman"/>
                        </a:rPr>
                        <a:t>летние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пастбища</a:t>
                      </a:r>
                      <a:endParaRPr lang="ru-RU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2566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\Desktop\untitl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012" y="3152992"/>
            <a:ext cx="5587880" cy="3705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Н\Desktop\maxresdefau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1410"/>
            <a:ext cx="4864540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Н\Desktop\2-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15874"/>
            <a:ext cx="4649909" cy="3418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3248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Материальная культура кочевников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k-KZ" b="1" u="sng" dirty="0" smtClean="0">
                <a:latin typeface="Times New Roman"/>
                <a:ea typeface="Times New Roman"/>
              </a:rPr>
              <a:t>Цель: </a:t>
            </a:r>
          </a:p>
          <a:p>
            <a:pPr marL="0" indent="0" algn="ctr">
              <a:buNone/>
            </a:pPr>
            <a:r>
              <a:rPr lang="kk-KZ" sz="6000" dirty="0" smtClean="0">
                <a:latin typeface="Times New Roman"/>
                <a:ea typeface="Times New Roman"/>
              </a:rPr>
              <a:t>Описывает </a:t>
            </a:r>
            <a:r>
              <a:rPr lang="kk-KZ" sz="6000" dirty="0">
                <a:latin typeface="Times New Roman"/>
                <a:ea typeface="Times New Roman"/>
              </a:rPr>
              <a:t>особенности </a:t>
            </a:r>
            <a:r>
              <a:rPr lang="ru-RU" sz="6000" dirty="0">
                <a:latin typeface="Times New Roman"/>
                <a:ea typeface="Times New Roman"/>
              </a:rPr>
              <a:t>традиционного жилища кочевников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50571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57200" y="404665"/>
            <a:ext cx="8003232" cy="187220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Цель урока</a:t>
            </a:r>
          </a:p>
          <a:p>
            <a:pPr marL="0" indent="0">
              <a:buNone/>
            </a:pPr>
            <a:r>
              <a:rPr lang="kk-KZ" sz="3600" dirty="0">
                <a:latin typeface="Times New Roman" pitchFamily="18" charset="0"/>
                <a:ea typeface="Times New Roman"/>
                <a:cs typeface="Times New Roman" pitchFamily="18" charset="0"/>
              </a:rPr>
              <a:t>Описывает особенности </a:t>
            </a:r>
            <a:r>
              <a:rPr lang="ru-RU" sz="3600" dirty="0">
                <a:latin typeface="Times New Roman" pitchFamily="18" charset="0"/>
                <a:ea typeface="Times New Roman"/>
                <a:cs typeface="Times New Roman" pitchFamily="18" charset="0"/>
              </a:rPr>
              <a:t>традиционного жилища кочевников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827584" y="2636912"/>
            <a:ext cx="7859216" cy="3489251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kk-KZ" b="1" dirty="0">
                <a:latin typeface="Times New Roman"/>
              </a:rPr>
              <a:t>Критерии оценивания</a:t>
            </a:r>
            <a:r>
              <a:rPr lang="kk-KZ" b="1" dirty="0">
                <a:latin typeface="Times New Roman"/>
                <a:ea typeface="Calibri"/>
              </a:rPr>
              <a:t> </a:t>
            </a:r>
            <a:endParaRPr lang="ru-RU" dirty="0"/>
          </a:p>
          <a:p>
            <a:pPr marL="0" lvl="0" indent="0" algn="just">
              <a:buNone/>
            </a:pPr>
            <a:r>
              <a:rPr lang="kk-KZ" dirty="0" smtClean="0">
                <a:latin typeface="Times New Roman"/>
                <a:ea typeface="Times New Roman"/>
              </a:rPr>
              <a:t>-Знает </a:t>
            </a:r>
            <a:r>
              <a:rPr lang="kk-KZ" dirty="0">
                <a:latin typeface="Times New Roman"/>
                <a:ea typeface="Times New Roman"/>
              </a:rPr>
              <a:t>внешнее и внутренее строение юрты и что юрта состоит из трех частей;</a:t>
            </a:r>
            <a:endParaRPr lang="ru-RU" dirty="0">
              <a:latin typeface="Arial"/>
              <a:ea typeface="Times New Roman"/>
            </a:endParaRPr>
          </a:p>
          <a:p>
            <a:pPr marL="0" lvl="0" indent="0" algn="just">
              <a:buNone/>
            </a:pPr>
            <a:r>
              <a:rPr lang="kk-KZ" dirty="0" smtClean="0">
                <a:latin typeface="Times New Roman"/>
                <a:ea typeface="Times New Roman"/>
              </a:rPr>
              <a:t>-Описывает </a:t>
            </a:r>
            <a:r>
              <a:rPr lang="kk-KZ" dirty="0">
                <a:latin typeface="Times New Roman"/>
                <a:ea typeface="Times New Roman"/>
              </a:rPr>
              <a:t>внутренее строение юрты (раскрывает значение терминов правое крыло, левое крыло, тор);</a:t>
            </a:r>
            <a:endParaRPr lang="ru-RU" dirty="0">
              <a:latin typeface="Arial"/>
              <a:ea typeface="Times New Roman"/>
            </a:endParaRPr>
          </a:p>
          <a:p>
            <a:pPr marL="0" lvl="0" indent="0" algn="just">
              <a:buNone/>
            </a:pPr>
            <a:r>
              <a:rPr lang="kk-KZ" dirty="0" smtClean="0">
                <a:latin typeface="Times New Roman"/>
                <a:ea typeface="Times New Roman"/>
              </a:rPr>
              <a:t>-Определяет </a:t>
            </a:r>
            <a:r>
              <a:rPr lang="kk-KZ" dirty="0">
                <a:latin typeface="Times New Roman"/>
                <a:ea typeface="Times New Roman"/>
              </a:rPr>
              <a:t>значимость шанырака, взаймосвязывает с семьей, родиной и раскрывает их значение </a:t>
            </a:r>
            <a:endParaRPr lang="ru-RU" dirty="0">
              <a:latin typeface="Arial"/>
              <a:ea typeface="Times New Roman"/>
            </a:endParaRPr>
          </a:p>
          <a:p>
            <a:pPr marL="0" lvl="0" indent="0" algn="just">
              <a:buNone/>
            </a:pPr>
            <a:r>
              <a:rPr lang="kk-KZ" dirty="0" smtClean="0">
                <a:latin typeface="Times New Roman"/>
                <a:ea typeface="Times New Roman"/>
              </a:rPr>
              <a:t>-Создают </a:t>
            </a:r>
            <a:r>
              <a:rPr lang="kk-KZ" dirty="0">
                <a:latin typeface="Times New Roman"/>
                <a:ea typeface="Times New Roman"/>
              </a:rPr>
              <a:t>модель юрты и презентуют по критериям;</a:t>
            </a:r>
            <a:endParaRPr lang="ru-RU" dirty="0">
              <a:latin typeface="Arial"/>
              <a:ea typeface="Times New Roman"/>
            </a:endParaRPr>
          </a:p>
          <a:p>
            <a:pPr marL="0" lvl="0" indent="0" algn="just">
              <a:buNone/>
            </a:pPr>
            <a:r>
              <a:rPr lang="kk-KZ" dirty="0" smtClean="0">
                <a:latin typeface="Times New Roman"/>
                <a:ea typeface="Times New Roman"/>
              </a:rPr>
              <a:t>-Описывают </a:t>
            </a:r>
            <a:r>
              <a:rPr lang="kk-KZ" dirty="0">
                <a:latin typeface="Times New Roman"/>
                <a:ea typeface="Times New Roman"/>
              </a:rPr>
              <a:t>особенности прикладного искусства древних племен;</a:t>
            </a:r>
            <a:endParaRPr lang="ru-RU" dirty="0">
              <a:latin typeface="Arial"/>
              <a:ea typeface="Times New Roman"/>
            </a:endParaRPr>
          </a:p>
          <a:p>
            <a:pPr marL="0" lvl="0" indent="0" algn="just">
              <a:buNone/>
            </a:pPr>
            <a:r>
              <a:rPr lang="kk-KZ" dirty="0" smtClean="0">
                <a:latin typeface="Times New Roman"/>
                <a:ea typeface="Times New Roman"/>
              </a:rPr>
              <a:t>-Делает </a:t>
            </a:r>
            <a:r>
              <a:rPr lang="kk-KZ" dirty="0">
                <a:latin typeface="Times New Roman"/>
                <a:ea typeface="Times New Roman"/>
              </a:rPr>
              <a:t>вывод о жилищах кочевников</a:t>
            </a:r>
            <a:endParaRPr lang="ru-RU" dirty="0">
              <a:latin typeface="Arial"/>
              <a:ea typeface="Times New Roman"/>
            </a:endParaRPr>
          </a:p>
          <a:p>
            <a:pPr marL="0" indent="0">
              <a:buNone/>
            </a:pPr>
            <a:r>
              <a:rPr lang="kk-KZ" dirty="0" smtClean="0">
                <a:latin typeface="Times New Roman"/>
                <a:ea typeface="Times New Roman"/>
              </a:rPr>
              <a:t>-Знает </a:t>
            </a:r>
            <a:r>
              <a:rPr lang="kk-KZ" dirty="0">
                <a:latin typeface="Times New Roman"/>
                <a:ea typeface="Times New Roman"/>
              </a:rPr>
              <a:t>вклад кочевников в мировую цивилизацию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44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117</Words>
  <Application>Microsoft Office PowerPoint</Application>
  <PresentationFormat>Экран (4:3)</PresentationFormat>
  <Paragraphs>27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Задание №1</vt:lpstr>
      <vt:lpstr>Презентация PowerPoint</vt:lpstr>
      <vt:lpstr>Материальная культура кочевников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</dc:creator>
  <cp:lastModifiedBy>Н</cp:lastModifiedBy>
  <cp:revision>5</cp:revision>
  <dcterms:created xsi:type="dcterms:W3CDTF">2017-11-28T02:41:11Z</dcterms:created>
  <dcterms:modified xsi:type="dcterms:W3CDTF">2018-01-09T03:36:59Z</dcterms:modified>
</cp:coreProperties>
</file>