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7651576" cy="2736304"/>
          </a:xfrm>
        </p:spPr>
        <p:txBody>
          <a:bodyPr>
            <a:noAutofit/>
          </a:bodyPr>
          <a:lstStyle/>
          <a:p>
            <a:pPr algn="ctr"/>
            <a:r>
              <a:rPr lang="kk-KZ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Киіз үй-көшпелілердің баспанасы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501008"/>
            <a:ext cx="7406640" cy="33569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main_609506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924944"/>
            <a:ext cx="7848872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90080" cy="792088"/>
          </a:xfrm>
        </p:spPr>
        <p:txBody>
          <a:bodyPr>
            <a:normAutofit fontScale="90000"/>
          </a:bodyPr>
          <a:lstStyle/>
          <a:p>
            <a:r>
              <a:rPr lang="kk-KZ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Тапсырма :</a:t>
            </a:r>
            <a:r>
              <a:rPr lang="kk-KZ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Қойылып тұрған сауалға  </a:t>
            </a:r>
            <a:r>
              <a:rPr lang="kk-KZ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Шындық</a:t>
            </a:r>
            <a:r>
              <a:rPr lang="kk-KZ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немесе </a:t>
            </a:r>
            <a:r>
              <a:rPr lang="kk-KZ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Жалған</a:t>
            </a:r>
            <a:r>
              <a:rPr lang="kk-KZ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тізбегіне  «+» белгісін қойып жауап береңіз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739206"/>
          <a:ext cx="8964487" cy="578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1007"/>
                <a:gridCol w="5437968"/>
                <a:gridCol w="1295841"/>
                <a:gridCol w="1619671"/>
              </a:tblGrid>
              <a:tr h="673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Сауал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Шындық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Жалған</a:t>
                      </a: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6343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үй негізгі 2 бөліктен тұрады.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922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Ағаш каңқа 6 бөліктен тұрады.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2482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Шаңырақ төртбұрышты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71082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үй жүгін арту үшін 3 түйе жеткілікті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2379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үйді шамамен 1 сағатта жинауға болады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2379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басу үшін қой жүні пайдаланылады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890080" cy="1417638"/>
          </a:xfrm>
        </p:spPr>
        <p:txBody>
          <a:bodyPr>
            <a:noAutofit/>
          </a:bodyPr>
          <a:lstStyle/>
          <a:p>
            <a:r>
              <a:rPr lang="kk-KZ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Тапсырма :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Қойылып тұрған сауалға  </a:t>
            </a:r>
            <a:r>
              <a:rPr lang="kk-KZ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Шындық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немесе </a:t>
            </a:r>
            <a:r>
              <a:rPr lang="kk-KZ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Жалған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тізбегіне  «+» белгісін қойып жауап береңіз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79512" y="1124746"/>
          <a:ext cx="8784977" cy="5405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976"/>
                <a:gridCol w="4978648"/>
                <a:gridCol w="1656184"/>
                <a:gridCol w="1512169"/>
              </a:tblGrid>
              <a:tr h="91708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Сауал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Шындық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Жалған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7423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үй негізгі 2 бөліктен тұрады.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423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Ағаш каңқа 6 бөліктен тұрады.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3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7423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Шаңырақ төртбұрышты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7083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үй жүгін арту үшін 3 түйе жеткілікті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7083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үйді шамамен 1 сағатта жинауға болады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200" b="1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32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17083">
                <a:tc>
                  <a:txBody>
                    <a:bodyPr/>
                    <a:lstStyle/>
                    <a:p>
                      <a:r>
                        <a:rPr lang="kk-K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kk-KZ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Киіз басу үшін қой жүні пайдаланылады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714202"/>
          </a:xfrm>
        </p:spPr>
        <p:txBody>
          <a:bodyPr>
            <a:normAutofit/>
          </a:bodyPr>
          <a:lstStyle/>
          <a:p>
            <a:r>
              <a:rPr lang="kk-KZ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Үй жұмысы:§26 оқу</a:t>
            </a: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8172400" cy="5077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kk-KZ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Эссе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Менің заманауи киіз үйім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052736"/>
            <a:ext cx="749808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kk-KZ" sz="8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Рахмет!</a:t>
            </a: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2564904"/>
            <a:ext cx="7498080" cy="3467472"/>
          </a:xfrm>
        </p:spPr>
        <p:txBody>
          <a:bodyPr>
            <a:normAutofit/>
          </a:bodyPr>
          <a:lstStyle/>
          <a:p>
            <a:pPr algn="ctr"/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detskiy-tsveto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348880"/>
            <a:ext cx="410445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</TotalTime>
  <Words>143</Words>
  <Application>Microsoft Office PowerPoint</Application>
  <PresentationFormat>Экран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Киіз үй-көшпелілердің баспанасы</vt:lpstr>
      <vt:lpstr>Тапсырма : Қойылып тұрған сауалға  Шындық немесе Жалған тізбегіне  «+» белгісін қойып жауап береңіз </vt:lpstr>
      <vt:lpstr>Тапсырма : Қойылып тұрған сауалға  Шындық немесе Жалған тізбегіне  «+» белгісін қойып жауап береңіз </vt:lpstr>
      <vt:lpstr>Үй жұмысы:§26 оқу </vt:lpstr>
      <vt:lpstr>Рахмет!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Киіз үй-көшпелілердің баспанасы</dc:title>
  <dc:creator>User</dc:creator>
  <cp:lastModifiedBy>RePack by SPecialiST</cp:lastModifiedBy>
  <cp:revision>8</cp:revision>
  <dcterms:created xsi:type="dcterms:W3CDTF">2017-12-10T18:26:08Z</dcterms:created>
  <dcterms:modified xsi:type="dcterms:W3CDTF">2017-12-11T01:01:35Z</dcterms:modified>
</cp:coreProperties>
</file>