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79" r:id="rId4"/>
    <p:sldId id="277" r:id="rId5"/>
    <p:sldId id="280" r:id="rId6"/>
    <p:sldId id="276" r:id="rId7"/>
    <p:sldId id="278" r:id="rId8"/>
    <p:sldId id="274" r:id="rId9"/>
    <p:sldId id="281" r:id="rId10"/>
    <p:sldId id="284" r:id="rId11"/>
    <p:sldId id="285" r:id="rId12"/>
    <p:sldId id="286" r:id="rId13"/>
    <p:sldId id="287" r:id="rId14"/>
    <p:sldId id="288" r:id="rId15"/>
    <p:sldId id="283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– интерактивный,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не пассивный,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в гуще событий,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Делает много открытий,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на уроке узнает,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 к развитию ведет</a:t>
            </a:r>
          </a:p>
          <a:p>
            <a:pPr algn="ctr">
              <a:buNone/>
            </a:pP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869160"/>
            <a:ext cx="1889129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3" r="4377"/>
          <a:stretch/>
        </p:blipFill>
        <p:spPr bwMode="auto">
          <a:xfrm>
            <a:off x="1295400" y="281675"/>
            <a:ext cx="6890657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035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" t="3369" r="18214" b="6790"/>
          <a:stretch/>
        </p:blipFill>
        <p:spPr bwMode="auto">
          <a:xfrm>
            <a:off x="1187624" y="137525"/>
            <a:ext cx="657308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4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8160907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604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026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Трахеи и бронхи</a:t>
            </a:r>
            <a:endParaRPr lang="ru-RU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973" y="980728"/>
            <a:ext cx="4683968" cy="5383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3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Легкие </a:t>
            </a:r>
            <a:endParaRPr lang="ru-RU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9"/>
          <a:stretch/>
        </p:blipFill>
        <p:spPr bwMode="auto">
          <a:xfrm>
            <a:off x="107504" y="1556657"/>
            <a:ext cx="8916383" cy="3815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500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Прием «светофор»</a:t>
            </a:r>
            <a:endParaRPr lang="ru-RU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1790"/>
            <a:ext cx="7200800" cy="229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808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§27 читать</a:t>
            </a:r>
          </a:p>
          <a:p>
            <a:pPr>
              <a:buNone/>
            </a:pPr>
            <a:r>
              <a:rPr lang="ru-RU" dirty="0" err="1">
                <a:latin typeface="Arial" pitchFamily="34" charset="0"/>
                <a:cs typeface="Arial" pitchFamily="34" charset="0"/>
              </a:rPr>
              <a:t>Стр</a:t>
            </a:r>
            <a:r>
              <a:rPr lang="ru-RU" dirty="0">
                <a:latin typeface="Arial" pitchFamily="34" charset="0"/>
                <a:cs typeface="Arial" pitchFamily="34" charset="0"/>
              </a:rPr>
              <a:t>: 105 задание синтез: №2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u="sng" dirty="0" smtClean="0">
                <a:latin typeface="Arial" pitchFamily="34" charset="0"/>
                <a:cs typeface="Arial" pitchFamily="34" charset="0"/>
              </a:rPr>
              <a:t>Решение задачи: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Сколько воздуха (метров кубических) расходует на дыхание класс из 25 человек в течение 45 минут урока, если один девятиклассник в среднем делает 16 вдохов в 1 минуту по 500 см кубических воздуха?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8579296" cy="273630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30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Объясните поговорку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“Это нам нужно как воздух»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01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Человек может прожить без пищи несколько недель, без воды - несколько дней, без кислорода - не больше 6-10 минут.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Объясните, почему? 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Проблемный вопрос:</a:t>
            </a:r>
            <a:b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39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для дыхания одного человека в герметически закрытом помещении требуется 2м</a:t>
            </a:r>
            <a:r>
              <a:rPr lang="ru-RU" b="1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воздуха на 1 час.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Так в 1846 году на судне “Мери </a:t>
            </a:r>
            <a:r>
              <a:rPr lang="ru-RU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Сомс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” погиб батальон солдат, укрывшийся во время бури в трюме, хотя судно осталось абсолютно невредимым.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Известно ли Вам, что …</a:t>
            </a:r>
            <a:br>
              <a:rPr lang="ru-RU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00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ctr">
              <a:buNone/>
            </a:pPr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Органы дыхания человека. </a:t>
            </a:r>
          </a:p>
          <a:p>
            <a:pPr marL="109728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Строение воздухоносных путей человека.</a:t>
            </a:r>
          </a:p>
          <a:p>
            <a:pPr marL="109728" indent="0" algn="ctr">
              <a:buNone/>
            </a:pPr>
            <a:endParaRPr lang="ru-RU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Тема урока:</a:t>
            </a:r>
            <a:endParaRPr lang="ru-RU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84984"/>
            <a:ext cx="2530227" cy="3254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532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Изучить особенности строения и функции органов дыхания у человека; </a:t>
            </a:r>
          </a:p>
          <a:p>
            <a:r>
              <a:rPr lang="ru-RU" b="1" dirty="0">
                <a:solidFill>
                  <a:srgbClr val="002060"/>
                </a:solidFill>
              </a:rPr>
              <a:t>определить органы газообмена; </a:t>
            </a:r>
          </a:p>
          <a:p>
            <a:r>
              <a:rPr lang="ru-RU" b="1" dirty="0">
                <a:solidFill>
                  <a:srgbClr val="002060"/>
                </a:solidFill>
              </a:rPr>
              <a:t>объяснить взаимосвязь строения органов дыхания с выполняемыми функциями;</a:t>
            </a:r>
          </a:p>
          <a:p>
            <a:r>
              <a:rPr lang="ru-RU" b="1" dirty="0">
                <a:solidFill>
                  <a:srgbClr val="002060"/>
                </a:solidFill>
              </a:rPr>
              <a:t>аргументировать значение газообмена в жизни человека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Цели урока:</a:t>
            </a:r>
            <a:endParaRPr lang="ru-RU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41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6552728" cy="4764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525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Дыхание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это процесс газообмена между организмом и окружающей средой, связанный с поступлением кислорода и выделением углекислого газа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6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163</TotalTime>
  <Words>239</Words>
  <Application>Microsoft Office PowerPoint</Application>
  <PresentationFormat>Экран (4:3)</PresentationFormat>
  <Paragraphs>34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Презентация PowerPoint</vt:lpstr>
      <vt:lpstr>Презентация PowerPoint</vt:lpstr>
      <vt:lpstr>Презентация PowerPoint</vt:lpstr>
      <vt:lpstr>Проблемный вопрос: </vt:lpstr>
      <vt:lpstr>Известно ли Вам, что … </vt:lpstr>
      <vt:lpstr>Тема урока:</vt:lpstr>
      <vt:lpstr>Цели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Трахеи и бронхи</vt:lpstr>
      <vt:lpstr>Легкие </vt:lpstr>
      <vt:lpstr>Прием «светофор»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Vladimir</dc:creator>
  <cp:lastModifiedBy>каб 112 учитель</cp:lastModifiedBy>
  <cp:revision>15</cp:revision>
  <dcterms:created xsi:type="dcterms:W3CDTF">2017-02-02T15:26:37Z</dcterms:created>
  <dcterms:modified xsi:type="dcterms:W3CDTF">2018-01-13T05:54:37Z</dcterms:modified>
</cp:coreProperties>
</file>