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063904" cy="97755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ГУ «Средняя общеобразовательная школа №29»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351936" cy="139474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Отчет об участии в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проекте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kk-KZ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Үміт Сәулесі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  <a:p>
            <a:pPr algn="ctr"/>
            <a:r>
              <a:rPr lang="kk-KZ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</a:t>
            </a:r>
            <a:r>
              <a:rPr lang="kk-KZ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март  </a:t>
            </a:r>
            <a:r>
              <a:rPr lang="kk-KZ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2015 год</a:t>
            </a:r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5805264"/>
            <a:ext cx="3581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Исп. Скляренко А.В. вожатая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Март, 2015 год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Праздничный концерт для воспитанников интерната для больных детей и сотрудников «Женский калейдоскоп».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6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555064"/>
            <a:ext cx="4403915" cy="330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 6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4403915" cy="330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 6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40085" y="3555064"/>
            <a:ext cx="4403915" cy="330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Изображение 7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40085" y="188640"/>
            <a:ext cx="4403915" cy="330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Изображение 681.jpg"/>
          <p:cNvPicPr>
            <a:picLocks noGrp="1" noChangeAspect="1"/>
          </p:cNvPicPr>
          <p:nvPr>
            <p:ph idx="4294967295"/>
          </p:nvPr>
        </p:nvPicPr>
        <p:blipFill>
          <a:blip r:embed="rId6" cstate="print"/>
          <a:stretch>
            <a:fillRect/>
          </a:stretch>
        </p:blipFill>
        <p:spPr>
          <a:xfrm>
            <a:off x="2915816" y="2204864"/>
            <a:ext cx="2935288" cy="2201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7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140968"/>
            <a:ext cx="4644008" cy="348300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Рисунок 2" descr="Изображение 7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9978" y="0"/>
            <a:ext cx="4764021" cy="35730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 descr="68.jpg"/>
          <p:cNvPicPr>
            <a:picLocks noChangeAspect="1"/>
          </p:cNvPicPr>
          <p:nvPr/>
        </p:nvPicPr>
        <p:blipFill>
          <a:blip r:embed="rId4" cstate="print"/>
          <a:srcRect b="4394"/>
          <a:stretch>
            <a:fillRect/>
          </a:stretch>
        </p:blipFill>
        <p:spPr>
          <a:xfrm>
            <a:off x="5148064" y="3645024"/>
            <a:ext cx="3168352" cy="3029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46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Яркая</vt:lpstr>
      <vt:lpstr>ГУ «Средняя общеобразовательная школа №29»</vt:lpstr>
      <vt:lpstr>Март, 2015 год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 «Средняя общеобразовательная школа №29»</dc:title>
  <dc:creator>User</dc:creator>
  <cp:lastModifiedBy>User</cp:lastModifiedBy>
  <cp:revision>2</cp:revision>
  <dcterms:created xsi:type="dcterms:W3CDTF">2015-03-20T01:48:54Z</dcterms:created>
  <dcterms:modified xsi:type="dcterms:W3CDTF">2015-03-20T01:59:58Z</dcterms:modified>
</cp:coreProperties>
</file>