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8" d="100"/>
          <a:sy n="68" d="100"/>
        </p:scale>
        <p:origin x="-136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89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915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488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430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8908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15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16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959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4079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319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43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1C6EE7-9AAB-4882-8B80-483144CF8EE7}" type="datetimeFigureOut">
              <a:rPr lang="ru-RU" smtClean="0"/>
              <a:t>16.08.2016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C28A72-1513-49C6-B272-95EF597FF0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787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РАЗРАБОТКА ТЕСТОВЫХ ЗАДАНИЙ ДЛЯ ПРОВЕДЕНИЯ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ИТОГОВОЙ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АТТЕСТАЦИИ ВЫПУСКНИКОВ ОБЩЕОБРАЗОВАТЕЛЬНЫХ ШКОЛ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kk-KZ" sz="2800" b="1" dirty="0">
                <a:latin typeface="Times New Roman" pitchFamily="18" charset="0"/>
                <a:cs typeface="Times New Roman" pitchFamily="18" charset="0"/>
              </a:rPr>
              <a:t>УСЛОВИЯХ ОБНОВЛЕННОГО СОДЕРЖАНИЯ ПРОГРАММЫ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5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2016-2017 учебном году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040370"/>
              </p:ext>
            </p:extLst>
          </p:nvPr>
        </p:nvGraphicFramePr>
        <p:xfrm>
          <a:off x="251520" y="1700808"/>
          <a:ext cx="8640960" cy="4070529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32048"/>
                <a:gridCol w="1584176"/>
                <a:gridCol w="1944216"/>
                <a:gridCol w="2905234"/>
                <a:gridCol w="1775286"/>
              </a:tblGrid>
              <a:tr h="8807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 организацию и проведение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организаторов экзамена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587142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 или русский </a:t>
                      </a:r>
                      <a:r>
                        <a:rPr lang="ru-RU" sz="16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язык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Письменный экзамен 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Соч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нение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Управления образования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экзамена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1467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 имени 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И.Алтынсарина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тем сочинений, разработка критериев оценивания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8807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Школа, Управление образования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Оценка экзаменационных  работ учащихся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49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2016-2017 учебном году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804387"/>
              </p:ext>
            </p:extLst>
          </p:nvPr>
        </p:nvGraphicFramePr>
        <p:xfrm>
          <a:off x="395536" y="1700808"/>
          <a:ext cx="8496944" cy="3934723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95655"/>
                <a:gridCol w="1841005"/>
                <a:gridCol w="1982620"/>
                <a:gridCol w="2124236"/>
                <a:gridCol w="2053428"/>
              </a:tblGrid>
              <a:tr h="910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 организацию и проведение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организаторов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2113949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язык для русских школ или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русский язык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казахских школ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Тестирование: 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1.Лексико-грамматический блок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Блок «</a:t>
                      </a:r>
                      <a:r>
                        <a:rPr lang="ru-RU" sz="16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                        3. Блок «Чтение»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НЦТ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базы заданий, доставка экзаменационных книжек в Управления образования, выдача результатов тестирования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9103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сканирование листов ответов в филиалах НЦТ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3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2016-2017 учебном году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205240"/>
              </p:ext>
            </p:extLst>
          </p:nvPr>
        </p:nvGraphicFramePr>
        <p:xfrm>
          <a:off x="323528" y="1772816"/>
          <a:ext cx="8352928" cy="3893575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32048"/>
                <a:gridCol w="1368152"/>
                <a:gridCol w="1800200"/>
                <a:gridCol w="2160240"/>
                <a:gridCol w="2592288"/>
              </a:tblGrid>
              <a:tr h="9103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 организацию и проведение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организаторов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1465877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История Казахстана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Устный экзамен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НАО, ДДСО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рамок экзамена (список вопросов), разработка критериев оценивания 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15173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Школа, Управление образования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и проведение экзамена, оценка экзаменационных  работ учащихся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3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2016-2017 учебном году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445039"/>
              </p:ext>
            </p:extLst>
          </p:nvPr>
        </p:nvGraphicFramePr>
        <p:xfrm>
          <a:off x="395536" y="1700808"/>
          <a:ext cx="8424938" cy="4126286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76065"/>
                <a:gridCol w="1656184"/>
                <a:gridCol w="1944215"/>
                <a:gridCol w="2160240"/>
                <a:gridCol w="2088234"/>
              </a:tblGrid>
              <a:tr h="9164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 организацию и проведение экзамена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6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организаторов экзамена</a:t>
                      </a:r>
                      <a:endParaRPr lang="ru-RU" sz="16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1531851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Алгебра и начала анализа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Письменный экзамен</a:t>
                      </a:r>
                      <a:r>
                        <a:rPr lang="kk-KZ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(контрольная работа)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НАО, ДДСО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определение содержания заданий, разработка контрольных работ для различных типов учебных заведений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15273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Школа, Управления образования 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организация  и проведение экзамена; оценка экзаменационных работ учащихся</a:t>
                      </a:r>
                      <a:endParaRPr lang="ru-RU" sz="16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3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Формат </a:t>
            </a:r>
            <a:r>
              <a:rPr lang="kk-KZ" sz="2600" b="1" dirty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600" b="1" dirty="0">
                <a:latin typeface="Times New Roman" pitchFamily="18" charset="0"/>
                <a:cs typeface="Times New Roman" pitchFamily="18" charset="0"/>
              </a:rPr>
              <a:t>2016-2017 учебном году</a:t>
            </a:r>
            <a:r>
              <a:rPr lang="ru-RU" sz="2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dirty="0">
                <a:latin typeface="Times New Roman" pitchFamily="18" charset="0"/>
                <a:cs typeface="Times New Roman" pitchFamily="18" charset="0"/>
              </a:rPr>
            </a:b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592557"/>
              </p:ext>
            </p:extLst>
          </p:nvPr>
        </p:nvGraphicFramePr>
        <p:xfrm>
          <a:off x="251519" y="1312608"/>
          <a:ext cx="8712970" cy="5398008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576065"/>
                <a:gridCol w="2077784"/>
                <a:gridCol w="1810648"/>
                <a:gridCol w="1728192"/>
                <a:gridCol w="2520281"/>
              </a:tblGrid>
              <a:tr h="2808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</a:t>
                      </a:r>
                      <a:endParaRPr lang="ru-RU" sz="14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экзамена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Ответственные за  организацию и проведение экзамена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Функции организаторов экзамена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54031">
                <a:tc rowSpan="1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 по выбору 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НЦТ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базы заданий, тиражирование книжек, доставка книжек до управления образования, </a:t>
                      </a: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сканирование листов ответов в филиалах НЦТ, </a:t>
                      </a: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выдача результатов тестирования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03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Всемирная история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Әдебиет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3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41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8260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Тестирование: </a:t>
                      </a:r>
                      <a:endParaRPr lang="ru-RU" sz="14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1.Лексико-грамматический блок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Блок «Аудирование              3. Блок «Чтение»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НЦТ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базы заданий, доставка экзаменационных книжек до управления образования, сканирование листов-ответов, выдача результатов тестирования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  <a:tr h="3944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Компьютерное тестирование (теоретические + практические задания)</a:t>
                      </a:r>
                      <a:endParaRPr lang="ru-RU" sz="14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НЦТ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формирование базы заданий, проведение, выдача результатов тестирования</a:t>
                      </a:r>
                      <a:endParaRPr lang="ru-RU" sz="14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5840" marR="1584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137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Форма и количество тестовых заданий для итоговой аттестации выпускников общеобразовательных школ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на 2016-2017 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843065"/>
              </p:ext>
            </p:extLst>
          </p:nvPr>
        </p:nvGraphicFramePr>
        <p:xfrm>
          <a:off x="179512" y="1772816"/>
          <a:ext cx="8712967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638"/>
                <a:gridCol w="1826556"/>
                <a:gridCol w="3244598"/>
                <a:gridCol w="1584175"/>
              </a:tblGrid>
              <a:tr h="415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Формат экзаменов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и форма тестовых заданий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тестирования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  <a:tr h="1108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Казахский</a:t>
                      </a: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язык для русских школ или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русский язык</a:t>
                      </a: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для казахских школ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(второй)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Тестирование: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1.Лексико-грамматический блок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Блок «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                          3. Блок «Чтение»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1.Лексико-грамматический блок –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тестовых заданий с выбором одного правильного ответа                                                                      2. Блок «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– 10 тестовых заданий (2 текста, 200-250 слов)                                                             3. Блок «Чтение» – 10 тестовых заданий (2 текста, 200-250 слов)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минут </a:t>
                      </a: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  <a:tr h="1108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3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Форма и количество тестовых заданий предметам по выбору для итоговой аттестации выпускников общеобразовательных школ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на 2016-2017 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734002"/>
              </p:ext>
            </p:extLst>
          </p:nvPr>
        </p:nvGraphicFramePr>
        <p:xfrm>
          <a:off x="323528" y="1268760"/>
          <a:ext cx="8712967" cy="54521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6184"/>
                <a:gridCol w="1656184"/>
                <a:gridCol w="3888432"/>
                <a:gridCol w="1512167"/>
              </a:tblGrid>
              <a:tr h="720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Формат экзаменов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и форма тестовых заданий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тестирования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40 тестовых заданий.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тестовых заданий с выбором одного правильного ответа; </a:t>
                      </a: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заданий  с множественным выбором ответа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rowSpan="8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 минут 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697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Всемирная история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Әдебиет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8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Геометрия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770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Всего:    </a:t>
                      </a: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тестовых заданий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1) 20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тестовых заданий с выбором одного правильного ответа (теоретические задания)</a:t>
                      </a:r>
                    </a:p>
                    <a:p>
                      <a:pPr marL="0" lv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kk-KZ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2) 10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заданий (практические задания)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минут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699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Форма и количество тестовых заданий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предметам по выбору для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итоговой аттестации выпускников общеобразовательных школ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на 2016-2017 год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638161"/>
              </p:ext>
            </p:extLst>
          </p:nvPr>
        </p:nvGraphicFramePr>
        <p:xfrm>
          <a:off x="179512" y="1772816"/>
          <a:ext cx="8712967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7638"/>
                <a:gridCol w="1826556"/>
                <a:gridCol w="3244598"/>
                <a:gridCol w="1584175"/>
              </a:tblGrid>
              <a:tr h="4155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Предметы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Формат экзаменов</a:t>
                      </a:r>
                      <a:endParaRPr lang="ru-RU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Количество и форма тестовых заданий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Время тестирования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  <a:tr h="11081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Иностранный язык</a:t>
                      </a:r>
                      <a:endParaRPr lang="ru-RU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Тестирование:</a:t>
                      </a:r>
                      <a:endParaRPr lang="ru-RU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1.Лексико-грамматический блок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Блок «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                          3. Блок «Чтение»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1.Лексико-грамматический блок – </a:t>
                      </a:r>
                      <a:r>
                        <a:rPr lang="ru-RU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 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тестовых заданий с выбором одного правильного ответа                                                                      2. Блок «</a:t>
                      </a:r>
                      <a:r>
                        <a:rPr lang="ru-RU" sz="1800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Аудирование</a:t>
                      </a: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» – 10 тестовых заданий (2 текста, 200-250 слов)                                                             3. Блок «Чтение» – 10 тестовых заданий (2 текста, 200-250 слов)</a:t>
                      </a: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 минут </a:t>
                      </a:r>
                      <a:endParaRPr lang="ru-RU" sz="1800" dirty="0" smtClean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888" marR="3988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4538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630</Words>
  <Application>Microsoft Office PowerPoint</Application>
  <PresentationFormat>Экран (4:3)</PresentationFormat>
  <Paragraphs>143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РАЗРАБОТКА ТЕСТОВЫХ ЗАДАНИЙ ДЛЯ ПРОВЕДЕНИЯ ИТОГОВОЙ АТТЕСТАЦИИ ВЫПУСКНИКОВ ОБЩЕОБРАЗОВАТЕЛЬНЫХ ШКОЛ  В УСЛОВИЯХ ОБНОВЛЕННОГО СОДЕРЖАНИЯ ПРОГРАММЫ </vt:lpstr>
      <vt:lpstr>Формат итоговой аттестации выпускников общеобразовательных школ  в 2016-2017 учебном году </vt:lpstr>
      <vt:lpstr>Формат итоговой аттестации выпускников общеобразовательных школ  в 2016-2017 учебном году </vt:lpstr>
      <vt:lpstr>Формат итоговой аттестации выпускников общеобразовательных школ  в 2016-2017 учебном году </vt:lpstr>
      <vt:lpstr>Формат итоговой аттестации выпускников общеобразовательных школ  в 2016-2017 учебном году </vt:lpstr>
      <vt:lpstr>Формат итоговой аттестации выпускников общеобразовательных школ  в 2016-2017 учебном году </vt:lpstr>
      <vt:lpstr>Форма и количество тестовых заданий для итоговой аттестации выпускников общеобразовательных школ  на 2016-2017 год </vt:lpstr>
      <vt:lpstr>Форма и количество тестовых заданий предметам по выбору для итоговой аттестации выпускников общеобразовательных школ  на 2016-2017 год </vt:lpstr>
      <vt:lpstr>Форма и количество тестовых заданий предметам по выбору для итоговой аттестации выпускников общеобразовательных школ  на 2016-2017 год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РАЗРАБОТКА ТЕСТОВЫХ ЗАДАНИЙ ДЛЯ ПРОВЕДЕНИЯ ИТОГОВОЙ АТТЕСТАЦИИ ВЫПУСКНИКОВ ОБЩЕОБРАЗОВАТЕЛЬНЫХ ШКОЛ В УСЛОВИЯХ ОБНОВЛЕННОГО СОДЕРЖАНИЯ ПРОГРАММЫ</dc:title>
  <dc:creator>Алёна Сапронова</dc:creator>
  <cp:lastModifiedBy>Назыгул Байгелова</cp:lastModifiedBy>
  <cp:revision>6</cp:revision>
  <dcterms:created xsi:type="dcterms:W3CDTF">2016-08-16T05:40:35Z</dcterms:created>
  <dcterms:modified xsi:type="dcterms:W3CDTF">2016-08-16T10:07:00Z</dcterms:modified>
</cp:coreProperties>
</file>