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6" r:id="rId6"/>
    <p:sldId id="264" r:id="rId7"/>
    <p:sldId id="265" r:id="rId8"/>
    <p:sldId id="269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51419-40C3-4DCE-B97A-879FFBA40D7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BB61D-9D9E-4A25-8BE8-857255239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33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911DB3-2231-495C-B4C9-EFFB17C5E096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F39C8-3DBE-43B0-9E4F-60FAFFBC82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18288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4800" dirty="0">
                <a:effectLst/>
                <a:ea typeface="Calibri"/>
                <a:cs typeface="Times New Roman"/>
              </a:rPr>
              <a:t/>
            </a:r>
            <a:br>
              <a:rPr lang="ru-RU" sz="4800" dirty="0">
                <a:effectLst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92888" cy="4608512"/>
          </a:xfrm>
        </p:spPr>
        <p:txBody>
          <a:bodyPr>
            <a:normAutofit/>
          </a:bodyPr>
          <a:lstStyle/>
          <a:p>
            <a:pPr algn="ctr"/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молока и молочных продуктов»</a:t>
            </a:r>
          </a:p>
          <a:p>
            <a:endParaRPr lang="ru-RU" dirty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1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072" y="260648"/>
            <a:ext cx="429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/>
                <a:latin typeface="Times New Roman"/>
                <a:ea typeface="Times New Roman"/>
              </a:rPr>
              <a:t>Сливочное масло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не только питательно, но и полезно – для кожи, волос, зрения, костной и мышечной ткани. Оно богато витаминами, кальцием.</a:t>
            </a:r>
            <a:endParaRPr lang="ru-RU" sz="2400" dirty="0"/>
          </a:p>
        </p:txBody>
      </p:sp>
      <p:pic>
        <p:nvPicPr>
          <p:cNvPr id="6146" name="Picture 2" descr="http://www.kantrishop.ru/temp/165647751_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2" y="124842"/>
            <a:ext cx="4025972" cy="2656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5488" y="256490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Сметана, сливки.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Очень питательны, богаты витаминами. Сливки добавляют в кофе, соусы, супы, коктейли, домашнее мороженное.  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1317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/>
                <a:latin typeface="Times New Roman"/>
                <a:ea typeface="Times New Roman"/>
              </a:rPr>
              <a:t>Творог, домашний сыр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Богат кальцием, витаминами. </a:t>
            </a:r>
          </a:p>
          <a:p>
            <a:endParaRPr lang="ru-RU" dirty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32776"/>
            <a:ext cx="4432529" cy="3088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4263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Сбор информации о пользе молока и молочных продуктов. </a:t>
            </a:r>
            <a:endParaRPr lang="ru-RU" sz="2400" i="1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Из беседы с фельдшером  ФАПа  Ташлановой  Ю. М. и  из Интернета узнали о пользе молока и молочных продуктов.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339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Молоко  прекрасное средство для успокоения нервной системы и лечения заболеваний, связанных с расстройствами психики.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Современные врачи также утверждают, что молоко полезно людям страдающим бессонницей.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Велика польза молока и для снижения риска развития сердечно-сосудистых заболеваний.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Молоко также обладает свойством снижать артериальное давление и потому полезно людям, страдающим гипертонией.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         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Молоко весьма благоприятно влияет на слизистую оболочку желудка и является эффективным средством при изжоге.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/>
              </a:rPr>
              <a:t> </a:t>
            </a:r>
            <a:r>
              <a:rPr lang="ru-RU" sz="2000" dirty="0" smtClean="0">
                <a:latin typeface="Times New Roman"/>
              </a:rPr>
              <a:t>       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Молоко  полезно при борьбе с лишними килограммами.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/>
          <a:srcRect t="30521"/>
          <a:stretch>
            <a:fillRect/>
          </a:stretch>
        </p:blipFill>
        <p:spPr bwMode="auto">
          <a:xfrm>
            <a:off x="-108520" y="4295864"/>
            <a:ext cx="1944216" cy="25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b41451a610ffeb978cbe3f43780f3ed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81128"/>
            <a:ext cx="1461356" cy="215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19672" y="5373217"/>
            <a:ext cx="56166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Итог: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 в процессе сбора и изучения информации мы подтвердили свои предположения о важности и пользе молока для человека. 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ctr"/>
            <a:r>
              <a:rPr lang="ru-RU" sz="5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Практический этап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923928" cy="2592209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412776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расширить знания детей о молоке, молочных продуктах и их пользе в процессе разнообразной познавательно - исследовательской деятельности;</a:t>
            </a: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Проведены опыты: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Изучение свойств молока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Изготовление простокваши.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Изготовление молочного коктейля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Вывод: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из молока можно приготовить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вкусные молочные продукты.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7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Художественно 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– продуктивная деятельность</a:t>
            </a:r>
            <a:endParaRPr lang="ru-RU" sz="2000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• Подбор стихов, песен, загадок, пословиц о молоке.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• Экскурсия в продуктивный магазин.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• Беседы, направленные на формирование у детей ценности здорового образа жизни.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• Выставка семейных рисунков и поделок «Молоко – здоровье всей семьи»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42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молочных продуктах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Корова – на дворе, молоко – на столе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Корова рогата, да молоком богата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Как сыр в масле катается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Корова в тепле- молоко на столе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З</a:t>
            </a:r>
            <a:r>
              <a:rPr lang="ru-RU" dirty="0" smtClean="0"/>
              <a:t>аварил кашу , так не жалей ни молока, ни масла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844824"/>
            <a:ext cx="3240361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Загадки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5195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Белое , да не снег, вкусное, да не мед.</a:t>
            </a:r>
          </a:p>
          <a:p>
            <a:pPr marL="0" indent="0">
              <a:buNone/>
            </a:pPr>
            <a:r>
              <a:rPr lang="ru-RU" dirty="0" smtClean="0"/>
              <a:t>От рогатого берут и ребятам дают. (молоко)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Все мы любим без обмана деревенскую… (сметану)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Очень вкусное печенье и отличнейший пирог будет, если мы добавим по пропорции… (творог)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Не снег, а белое всегда. Хоть и течет, а не</a:t>
            </a:r>
          </a:p>
          <a:p>
            <a:pPr marL="0" indent="0">
              <a:buNone/>
            </a:pPr>
            <a:r>
              <a:rPr lang="ru-RU" dirty="0" smtClean="0"/>
              <a:t> вода. ( молоко) </a:t>
            </a:r>
            <a:endParaRPr lang="ru-RU" dirty="0"/>
          </a:p>
        </p:txBody>
      </p:sp>
      <p:pic>
        <p:nvPicPr>
          <p:cNvPr id="4" name="Picture 8" descr="moo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04248" y="4138612"/>
            <a:ext cx="25003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72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Подведение итогов работы.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Мы узнали:</a:t>
            </a:r>
            <a:endParaRPr lang="ru-RU" sz="2800" b="1" i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58771"/>
            <a:ext cx="8496944" cy="88639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Молоко дает корова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на фермах, за ними ухаживают люди (скотники, дояры)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В магазин молоко привозят с молокозавода, где его перерабатывают и изготавливают молочную продукцию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Какие ещё продукты делают из молока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 молока можно приготовить разные блюда: блины, омлет, пироги, хлеб, кашу, добавляют в картофельное пюре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молоке содержатся витамины и минеральные вещества, жиры, углеводы, белки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Молоко полезно для роста детского организма. 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Рисунок 5" descr="hohmodrom_korov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7" y="4948527"/>
            <a:ext cx="19288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08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768752" cy="39135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933056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изменили свое мнение о молоке и молочных продуктах и решили теперь постоянно употреблять молочные продукты.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805264"/>
            <a:ext cx="8501122" cy="767493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ГИПОТЕЗА ПОДТВЕРДИЛАСЬ</a:t>
            </a:r>
          </a:p>
        </p:txBody>
      </p:sp>
    </p:spTree>
    <p:extLst>
      <p:ext uri="{BB962C8B-B14F-4D97-AF65-F5344CB8AC3E}">
        <p14:creationId xmlns="" xmlns:p14="http://schemas.microsoft.com/office/powerpoint/2010/main" val="14452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107830"/>
            <a:ext cx="8369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41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6" y="3000372"/>
            <a:ext cx="4497874" cy="3335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345230"/>
            <a:ext cx="754694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7" y="1151382"/>
            <a:ext cx="4086201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1743075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Обязательным и незаменимым продуктом детского питания является молоко. К сожалению, не все дети с удовольствием пьют молоко и едят блюда, приготовленные на основе молока. Поэтому мы, взрослые, должны помочь детям раскрыть ценные качества молока, его значимость для развития детского организма.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3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Гипотеза. </a:t>
            </a:r>
            <a:endParaRPr lang="ru-RU" sz="3200" dirty="0" smtClean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Действительно ли молоко и молочные продукты являются ценными для детского питания? 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Действительно ли молоко является ценным продуктом для человека?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529">
            <a:off x="556121" y="3245616"/>
            <a:ext cx="2378316" cy="3277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960">
            <a:off x="6355681" y="3194204"/>
            <a:ext cx="2453258" cy="319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047" y="260648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5" descr="hohmodrom_korov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30500"/>
            <a:ext cx="2433762" cy="22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3333" y="1498342"/>
            <a:ext cx="8640960" cy="389280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1.Проведено анонимное анкетирование по вопросам:</a:t>
            </a:r>
          </a:p>
          <a:p>
            <a:pPr indent="450215" algn="l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Вопрос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Что такое молоко?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Вопрос: Какие молочные продукты вы знаете?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Вопрос: Как появляется молоко?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Вопрос: Любите ли вы молоко? Почему?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Вопрос: Какую пользу приносит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молоко?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2.Проведение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наблюдения в столовой за тем, </a:t>
            </a: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пьют молоко. 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6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7996811"/>
              </p:ext>
            </p:extLst>
          </p:nvPr>
        </p:nvGraphicFramePr>
        <p:xfrm>
          <a:off x="251520" y="1844824"/>
          <a:ext cx="8712968" cy="4991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8662"/>
                <a:gridCol w="1913437"/>
                <a:gridCol w="1680869"/>
              </a:tblGrid>
              <a:tr h="877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Какие молочные продукты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знают.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Любят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любят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Простокваша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Йогурт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Молочный коктейль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Кефир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Мороженное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Творог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основании анкеты была составлена таблица  (опрошено 20 учеников)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выявили, что самыми любимыми продуктами являются:  йогурт, сметана, коктейль, мороженное.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2697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 marL="0" indent="722313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 достаточно знаний о молоке как   продукте и его полезности</a:t>
            </a:r>
          </a:p>
          <a:p>
            <a:pPr marL="0" indent="722313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дети пьют молоко лучше, чем старшие.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се-все-все\Desktop\картинки\78534574_large_korov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048048"/>
            <a:ext cx="2880320" cy="25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86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«Молоко – это питательная жидкость, которую дают животные»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0" y="1954440"/>
            <a:ext cx="3588604" cy="2326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537586" cy="2326684"/>
          </a:xfrm>
          <a:prstGeom prst="rect">
            <a:avLst/>
          </a:prstGeom>
        </p:spPr>
      </p:pic>
      <p:pic>
        <p:nvPicPr>
          <p:cNvPr id="3076" name="Picture 4" descr="http://stat17.privet.ru/lr/0a1146adb11ea7935e0b8280772bd9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7432"/>
            <a:ext cx="3588604" cy="2400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ermer02.ru/uploads/posts/2009-12/1262067987_10xox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314528"/>
            <a:ext cx="3537586" cy="2447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5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9" y="476672"/>
            <a:ext cx="9144000" cy="6237312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latin typeface="Times New Roman"/>
                <a:ea typeface="Times New Roman"/>
                <a:cs typeface="Times New Roman"/>
              </a:rPr>
              <a:t>КОЗЬЕ МОЛОКО. </a:t>
            </a:r>
            <a:endParaRPr lang="ru-RU" sz="9600" b="1" i="1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Укрепляет кости, ногти и волосы, не вызывает аллергии, укрепляет сердце, лечит желудок. 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latin typeface="Times New Roman"/>
                <a:ea typeface="Times New Roman"/>
                <a:cs typeface="Times New Roman"/>
              </a:rPr>
              <a:t>КУМЫС (МОЛОКО ЛОШАДИ) </a:t>
            </a:r>
            <a:endParaRPr lang="ru-RU" sz="9600" b="1" i="1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Помогает при простуде, сердечных и кожных заболеваниях, 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Полезно для желудка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latin typeface="Times New Roman"/>
                <a:ea typeface="Times New Roman"/>
                <a:cs typeface="Times New Roman"/>
              </a:rPr>
              <a:t>ВЕРБЛЮЖЬЕ МОЛОКО</a:t>
            </a:r>
            <a:endParaRPr lang="ru-RU" sz="9600" b="1" i="1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Помогает при диабете, аллергии, 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Богато витаминами С и Д,  Хорошо утоляет жажду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i="1" dirty="0">
                <a:latin typeface="Times New Roman"/>
                <a:ea typeface="Times New Roman"/>
                <a:cs typeface="Times New Roman"/>
              </a:rPr>
              <a:t>ОЛЕНЬЕ МОЛОКО</a:t>
            </a:r>
            <a:endParaRPr lang="ru-RU" sz="9600" i="1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Богато белками, 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Предохраняет человека от многих болезней, 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Прекрасное средство против старения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7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8" descr="moo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2749383"/>
            <a:ext cx="3588629" cy="390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59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6632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кисломолочный продукт, который заквашивается благодаря особой бактерии.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В йогуртах много кальция, столь важного для роста и состояния зубов и костей, они хорошо влияют на микрофлору кишечника.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http://s1.maminuklubs.lv/cache/3d/de/3dde30b236fcbeab1aea952858a356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6633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800" y="3243162"/>
            <a:ext cx="4662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/>
                <a:latin typeface="Times New Roman"/>
                <a:ea typeface="Times New Roman"/>
              </a:rPr>
              <a:t>Кефир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– кисломолочный напиток, благотворно влияет на микрофлору кишечника. Кефир укрепляет иммунитет, побеждает хроническую усталость</a:t>
            </a:r>
            <a:endParaRPr lang="ru-RU" sz="2400" dirty="0"/>
          </a:p>
        </p:txBody>
      </p:sp>
      <p:pic>
        <p:nvPicPr>
          <p:cNvPr id="5124" name="Picture 4" descr="http://forum.alpari.ru/attachment.php?attachmentid=136564&amp;stc=1&amp;d=12949894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17" y="2924944"/>
            <a:ext cx="2551732" cy="2575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5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883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  </vt:lpstr>
      <vt:lpstr>Слайд 2</vt:lpstr>
      <vt:lpstr>Слайд 3</vt:lpstr>
      <vt:lpstr>Слайд 4</vt:lpstr>
      <vt:lpstr>Слайд 5</vt:lpstr>
      <vt:lpstr>Результаты исследования</vt:lpstr>
      <vt:lpstr>«Молоко – это питательная жидкость, которую дают животные»</vt:lpstr>
      <vt:lpstr>Слайд 8</vt:lpstr>
      <vt:lpstr>Слайд 9</vt:lpstr>
      <vt:lpstr>Слайд 10</vt:lpstr>
      <vt:lpstr>Слайд 11</vt:lpstr>
      <vt:lpstr> Практический этап</vt:lpstr>
      <vt:lpstr>Слайд 13</vt:lpstr>
      <vt:lpstr>Пословицы и поговорки о молочных продуктах</vt:lpstr>
      <vt:lpstr>Загадки 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Марина</cp:lastModifiedBy>
  <cp:revision>19</cp:revision>
  <dcterms:created xsi:type="dcterms:W3CDTF">2014-02-06T09:17:55Z</dcterms:created>
  <dcterms:modified xsi:type="dcterms:W3CDTF">2016-04-11T11:33:03Z</dcterms:modified>
</cp:coreProperties>
</file>