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2"/>
  </p:handoutMasterIdLst>
  <p:sldIdLst>
    <p:sldId id="256" r:id="rId2"/>
    <p:sldId id="258" r:id="rId3"/>
    <p:sldId id="259" r:id="rId4"/>
    <p:sldId id="261" r:id="rId5"/>
    <p:sldId id="263" r:id="rId6"/>
    <p:sldId id="265" r:id="rId7"/>
    <p:sldId id="257" r:id="rId8"/>
    <p:sldId id="260" r:id="rId9"/>
    <p:sldId id="262" r:id="rId10"/>
    <p:sldId id="264" r:id="rId11"/>
    <p:sldId id="266" r:id="rId12"/>
    <p:sldId id="272" r:id="rId13"/>
    <p:sldId id="274" r:id="rId14"/>
    <p:sldId id="267" r:id="rId15"/>
    <p:sldId id="268" r:id="rId16"/>
    <p:sldId id="269" r:id="rId17"/>
    <p:sldId id="270" r:id="rId18"/>
    <p:sldId id="271" r:id="rId19"/>
    <p:sldId id="276" r:id="rId20"/>
    <p:sldId id="277" r:id="rId21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94660"/>
  </p:normalViewPr>
  <p:slideViewPr>
    <p:cSldViewPr>
      <p:cViewPr>
        <p:scale>
          <a:sx n="100" d="100"/>
          <a:sy n="100" d="100"/>
        </p:scale>
        <p:origin x="-50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15C45-1E9B-4DEC-AB01-9CF4FCE3B868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5524E-A260-4B1F-A7D6-7C1A65D50A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588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412776"/>
            <a:ext cx="7175351" cy="1793167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kk-KZ" sz="4000" dirty="0" smtClean="0"/>
              <a:t>Тестовые задания для проведения итоговой аттестации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9442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939008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15" r="5271" b="9729"/>
          <a:stretch/>
        </p:blipFill>
        <p:spPr bwMode="auto">
          <a:xfrm>
            <a:off x="2267744" y="1971917"/>
            <a:ext cx="4212079" cy="2117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89152"/>
            <a:ext cx="8387464" cy="2652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2"/>
          <p:cNvSpPr>
            <a:spLocks noGrp="1"/>
          </p:cNvSpPr>
          <p:nvPr>
            <p:ph type="title"/>
          </p:nvPr>
        </p:nvSpPr>
        <p:spPr>
          <a:xfrm>
            <a:off x="1331913" y="188913"/>
            <a:ext cx="6511925" cy="7921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kk-KZ" sz="2400" dirty="0" smtClean="0"/>
              <a:t>Тестовые задания с одним или несколькими правильными ответами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668345" y="1031142"/>
            <a:ext cx="1657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Геометрия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813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124744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kk-KZ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География</a:t>
            </a:r>
            <a:endParaRPr lang="ru-RU" sz="2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Экологические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проблемы, влияющие на здоровье каждого человека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планеты</a:t>
            </a:r>
          </a:p>
          <a:p>
            <a:pPr marL="45720" indent="0">
              <a:buNone/>
            </a:pP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разрушение озонового слоя </a:t>
            </a:r>
          </a:p>
          <a:p>
            <a:pPr marL="4572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загрязнение реки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Ертис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промышленностью</a:t>
            </a:r>
          </a:p>
          <a:p>
            <a:pPr marL="4572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увеличение территории пустыни Сахара</a:t>
            </a:r>
          </a:p>
          <a:p>
            <a:pPr marL="4572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уменьшение площади лесов</a:t>
            </a:r>
          </a:p>
          <a:p>
            <a:pPr marL="4572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истощение земельных ресурсов</a:t>
            </a:r>
          </a:p>
          <a:p>
            <a:pPr marL="4572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парниковый эффект	</a:t>
            </a:r>
          </a:p>
          <a:p>
            <a:pPr marL="4572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исчезновение видов животных</a:t>
            </a:r>
          </a:p>
          <a:p>
            <a:pPr marL="4572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добыча нефти в Мировом океане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179512" y="116632"/>
            <a:ext cx="84816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kk-KZ" sz="2800" dirty="0"/>
              <a:t>Тестовые задания с одним или </a:t>
            </a:r>
            <a:r>
              <a:rPr lang="kk-KZ" sz="2800" dirty="0" smtClean="0"/>
              <a:t/>
            </a:r>
            <a:br>
              <a:rPr lang="kk-KZ" sz="2800" dirty="0" smtClean="0"/>
            </a:br>
            <a:r>
              <a:rPr lang="kk-KZ" sz="2800" dirty="0" smtClean="0"/>
              <a:t>несколькими </a:t>
            </a:r>
            <a:r>
              <a:rPr lang="kk-KZ" sz="2800" dirty="0"/>
              <a:t>правильными ответами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666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27280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kk-KZ" sz="2400" dirty="0"/>
              <a:t>Тестовые задания с одним или несколькими правильными ответами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196752"/>
            <a:ext cx="8352928" cy="5184576"/>
          </a:xfrm>
        </p:spPr>
        <p:txBody>
          <a:bodyPr/>
          <a:lstStyle/>
          <a:p>
            <a:pPr marL="45720" indent="0" algn="ctr">
              <a:buNone/>
            </a:pPr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География</a:t>
            </a:r>
          </a:p>
          <a:p>
            <a:pPr marL="45720" indent="0">
              <a:buNone/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Орта </a:t>
            </a: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Азиядағы ірі ортағасырлық қалалар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 Бадиян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Самарқан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 Багдад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Тегеран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Термез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F) </a:t>
            </a: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G) Дамаск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H) Үргеніш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5662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kk-KZ" sz="2400" dirty="0"/>
              <a:t>Тестовые задания с одним или несколькими правильными ответами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268760"/>
            <a:ext cx="8424936" cy="5040560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История Казахстана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эпоху колонизации, политики «закрытых дверей» придерживалось правительство </a:t>
            </a: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Корей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Тайланда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С) Турции</a:t>
            </a:r>
          </a:p>
          <a:p>
            <a:pPr marL="4572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Индонезии</a:t>
            </a: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Е) Малайзии</a:t>
            </a:r>
          </a:p>
          <a:p>
            <a:pPr marL="45720" indent="0">
              <a:buNone/>
            </a:pP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F) Анголы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G)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Японии</a:t>
            </a:r>
          </a:p>
          <a:p>
            <a:pPr marL="45720" indent="0">
              <a:buNone/>
            </a:pP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H) Китая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0777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0775" y="192054"/>
            <a:ext cx="6512511" cy="500642"/>
          </a:xfrm>
        </p:spPr>
        <p:txBody>
          <a:bodyPr/>
          <a:lstStyle/>
          <a:p>
            <a:pPr marL="0" indent="0" algn="ctr">
              <a:buNone/>
            </a:pPr>
            <a:r>
              <a:rPr lang="kk-KZ" sz="3200" dirty="0" smtClean="0"/>
              <a:t>Чтение</a:t>
            </a:r>
            <a:endParaRPr lang="ru-RU" sz="3200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sz="quarter" idx="13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6"/>
          <a:stretch/>
        </p:blipFill>
        <p:spPr bwMode="auto">
          <a:xfrm>
            <a:off x="381548" y="1196752"/>
            <a:ext cx="8280920" cy="5263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56484" y="835224"/>
            <a:ext cx="1587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Қазақ тілі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565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548680"/>
            <a:ext cx="8424936" cy="612068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салты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әке-шешенің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ата-аналарының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алдындығы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бұлжытпай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орындауға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міндеті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ата-әжесінің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атын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қою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арғы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аталарының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атын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қою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әке-шешесінің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атын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қою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есімін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нағашыларына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қойғызу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есімін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әке-шешелеріне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қойғызу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Жаман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Қиқым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Шоқпыт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Сасық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секілді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есімдердің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қойылу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себебі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адамдарға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тартсын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ниет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көз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тимесін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аман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болсын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ниет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өмірі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өзгеріске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толы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болсын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ниет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арғы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аталарының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есімін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жаңғырту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ниеті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рудан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тарағандығын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білдіру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ниеті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Балаға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қоюда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халқы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халқына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ортақ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ерекшелік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ескі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салт-дәстүрлерге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мән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бермеу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ұлт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есімдерін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қою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ертедегі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ырым-нанымдарға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сену</a:t>
            </a:r>
          </a:p>
          <a:p>
            <a:pPr marL="4572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ескі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ырым-нанымдарға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сенбеу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ғалымдар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пікірлеріне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жүгіну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358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620688"/>
            <a:ext cx="7704856" cy="532859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kk-K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kk-KZ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«Ұлтуған», «Ұлмекен», «Ұлбосын», «Ұлтуар», «Ұлжан»</a:t>
            </a:r>
            <a:r>
              <a:rPr lang="kk-K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есімдерінің қойылу себебі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kk-K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 ұл мінезді қыз болсын деген ниет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kk-K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шаңырақта сәби тұрсын деген ниет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kk-K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 болашақта ұл тусын деген ниет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kk-K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D) есімнің мағынасы ұнағандықтан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kk-K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E) басқа балаларының есімдеріне ұқсас болғандықтан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kk-K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kk-K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Ырым-сенімге қатысты автордың ойы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kk-K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 ырымды түбегейлі еш өзгеріссіз сақтау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kk-K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мағынасы жақсы есімдер таңдап, ырымды сақтау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kk-K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 ескі ырымдар мен наным-сенімдерді түбегейлі жою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kk-K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D) заман ағымына сәйкес жаңашыл  ат қою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kk-K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E) ұлттық нақыштағы тек ескі есімдерді қою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00287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958206"/>
            <a:ext cx="6192688" cy="5855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79912" y="5983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Русский язык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171728" y="64985"/>
            <a:ext cx="6512511" cy="500642"/>
          </a:xfrm>
        </p:spPr>
        <p:txBody>
          <a:bodyPr/>
          <a:lstStyle/>
          <a:p>
            <a:pPr marL="0" indent="0" algn="ctr">
              <a:buNone/>
            </a:pPr>
            <a:r>
              <a:rPr lang="kk-KZ" sz="3200" dirty="0" smtClean="0"/>
              <a:t>Чтение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79075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04664"/>
            <a:ext cx="8352928" cy="619268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 1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kk-K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Какое качество человека нельзя путать с интеллигентностью?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долголетие </a:t>
            </a:r>
          </a:p>
          <a:p>
            <a:pPr marL="45720" indent="0">
              <a:buNone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красота</a:t>
            </a:r>
          </a:p>
          <a:p>
            <a:pPr marL="45720" indent="0">
              <a:buNone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образованность</a:t>
            </a:r>
          </a:p>
          <a:p>
            <a:pPr marL="45720" indent="0">
              <a:buNone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приветливость</a:t>
            </a:r>
          </a:p>
          <a:p>
            <a:pPr marL="45720" indent="0">
              <a:buNone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физическое здоровье</a:t>
            </a:r>
          </a:p>
          <a:p>
            <a:pPr marL="45720" indent="0">
              <a:buNone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 2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Чем в тексте являются слова «Интеллигентность надо в себе развивать, тренировать»?</a:t>
            </a:r>
          </a:p>
          <a:p>
            <a:pPr marL="45720" indent="0">
              <a:buNone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косвенным утверждением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обобщением мыслей </a:t>
            </a:r>
          </a:p>
          <a:p>
            <a:pPr marL="45720" indent="0">
              <a:buNone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 опровержением высказывания</a:t>
            </a:r>
          </a:p>
          <a:p>
            <a:pPr marL="45720" indent="0">
              <a:buNone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D) развитием рассуждения</a:t>
            </a:r>
          </a:p>
          <a:p>
            <a:pPr marL="45720" indent="0">
              <a:buNone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E) следствием размышлений</a:t>
            </a:r>
          </a:p>
          <a:p>
            <a:pPr marL="45720" indent="0">
              <a:buNone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45720" indent="0">
              <a:buNone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 3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Какому утверждению в тексте  представлен ряд последовательных доказательств?</a:t>
            </a:r>
          </a:p>
          <a:p>
            <a:pPr marL="45720" indent="0">
              <a:buNone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 Интеллигентность – это способность к пониманию другого. </a:t>
            </a:r>
          </a:p>
          <a:p>
            <a:pPr marL="45720" indent="0">
              <a:buNone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Интеллигентный человек – это тот, кто получил хорошее образование.</a:t>
            </a:r>
          </a:p>
          <a:p>
            <a:pPr marL="45720" indent="0">
              <a:buNone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 Ссорится с соседями человек, не умеющий жить.</a:t>
            </a:r>
          </a:p>
          <a:p>
            <a:pPr marL="45720" indent="0">
              <a:buNone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D)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Толкается в переполненном автобусе слабый и нервный человек.</a:t>
            </a:r>
          </a:p>
          <a:p>
            <a:pPr marL="45720" indent="0">
              <a:buNone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E) Чти отца своего и матерь свою, и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долголетен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будешь на земле.</a:t>
            </a:r>
          </a:p>
          <a:p>
            <a:pPr marL="45720" indent="0">
              <a:buNone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45720" indent="0">
              <a:buNone/>
            </a:pP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559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100392" cy="504056"/>
          </a:xfrm>
        </p:spPr>
        <p:txBody>
          <a:bodyPr/>
          <a:lstStyle/>
          <a:p>
            <a:pPr marL="0" indent="0" algn="ctr">
              <a:buNone/>
            </a:pPr>
            <a:r>
              <a:rPr lang="kk-KZ" sz="2400" dirty="0" smtClean="0"/>
              <a:t>Информатика</a:t>
            </a:r>
            <a:endParaRPr lang="ru-RU" sz="24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9" t="19941" r="9881" b="17410"/>
          <a:stretch/>
        </p:blipFill>
        <p:spPr bwMode="auto">
          <a:xfrm>
            <a:off x="341153" y="908720"/>
            <a:ext cx="8496944" cy="5323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0170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6864" cy="3543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/>
              <a:t>Тестовые задания с одним правильным ответом</a:t>
            </a: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95536" y="1124744"/>
            <a:ext cx="8352928" cy="532859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Физика</a:t>
            </a:r>
          </a:p>
          <a:p>
            <a:pPr marL="4572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скрепленных друг с другом динамометра растягивают в противоположные стороны так, как показано на рисунке.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Показания динамометров одинаковы согласно 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закону Гука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первому закону Ньютона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второму закону Ньютона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третьему закону Ньютона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закону всемирного тяготения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553" y="2564904"/>
            <a:ext cx="5934075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86970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24936" cy="504056"/>
          </a:xfrm>
        </p:spPr>
        <p:txBody>
          <a:bodyPr/>
          <a:lstStyle/>
          <a:p>
            <a:pPr marL="0" indent="0" algn="ctr">
              <a:buNone/>
            </a:pPr>
            <a:r>
              <a:rPr lang="kk-KZ" sz="2400" dirty="0" smtClean="0"/>
              <a:t>Информатика</a:t>
            </a:r>
            <a:endParaRPr lang="ru-RU" sz="24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9" t="19643" r="10000" b="17411"/>
          <a:stretch/>
        </p:blipFill>
        <p:spPr bwMode="auto">
          <a:xfrm>
            <a:off x="264418" y="908720"/>
            <a:ext cx="8566910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5992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251520" y="1052736"/>
            <a:ext cx="8424936" cy="504056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Физика</a:t>
            </a:r>
          </a:p>
          <a:p>
            <a:pPr marL="45720" indent="0">
              <a:buNone/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Жазық </a:t>
            </a: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айнадағы қаламның шағылуы дұрыс көрсетілген сурет </a:t>
            </a:r>
            <a:endParaRPr lang="kk-K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s-E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1</a:t>
            </a:r>
          </a:p>
          <a:p>
            <a:pPr marL="0" indent="0">
              <a:buNone/>
            </a:pPr>
            <a:r>
              <a:rPr lang="es-E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2</a:t>
            </a:r>
          </a:p>
          <a:p>
            <a:pPr marL="0" indent="0">
              <a:buNone/>
            </a:pPr>
            <a:r>
              <a:rPr lang="es-E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3</a:t>
            </a:r>
          </a:p>
          <a:p>
            <a:pPr marL="0" indent="0">
              <a:buNone/>
            </a:pPr>
            <a:r>
              <a:rPr lang="es-E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4</a:t>
            </a:r>
          </a:p>
          <a:p>
            <a:pPr marL="0" indent="0">
              <a:buNone/>
            </a:pPr>
            <a:r>
              <a:rPr lang="es-E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5</a:t>
            </a:r>
          </a:p>
          <a:p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16832"/>
            <a:ext cx="59753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6864" cy="3543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/>
              <a:t>Тестовые задания с одним правильным ответом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52430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95536" y="1052736"/>
            <a:ext cx="8424936" cy="5184576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Геометрия</a:t>
            </a:r>
          </a:p>
          <a:p>
            <a:pPr marL="45720" indent="0">
              <a:buNone/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Суретте </a:t>
            </a: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берілген 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 бұрыштың градустық өлшемін есептеңіз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endParaRPr lang="kk-K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kk-K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kk-K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kk-K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44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45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 117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42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E) 75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kk-K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3371850" cy="188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7143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/>
              <a:t>Тестовые задания с одним правильным ответом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78853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908720"/>
            <a:ext cx="7920880" cy="5328592"/>
          </a:xfrm>
        </p:spPr>
        <p:txBody>
          <a:bodyPr/>
          <a:lstStyle/>
          <a:p>
            <a:pPr marL="45720" indent="0" algn="ctr">
              <a:buNone/>
            </a:pPr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Геометрия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Площадь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основания пирамиды   37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кв.см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все грани наклонены под углом 60°. Найдите площадь боковой поверхности пирамиды.   </a:t>
            </a: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 81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кв.см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94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кв.см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 88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кв.см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D) 69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кв.см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E) 74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кв.см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1042988" y="115888"/>
            <a:ext cx="7705476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/>
              <a:t>Тестовые задания с одним правильным ответом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6231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052736"/>
            <a:ext cx="8136904" cy="504056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География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Глобальная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экологическая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проблема</a:t>
            </a:r>
          </a:p>
          <a:p>
            <a:pPr marL="4572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уменьшение уровня воды в Балхаше</a:t>
            </a: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загрязнение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р.Ертис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промышленностью</a:t>
            </a: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С) разрушение озонового слоя</a:t>
            </a:r>
          </a:p>
          <a:p>
            <a:pPr marL="4572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исчезновение видов животных</a:t>
            </a: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Е) засоление почв</a:t>
            </a: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1331913" y="333375"/>
            <a:ext cx="7416551" cy="8556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/>
              <a:t>Тестовые задания с одним правильным ответом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55283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kk-KZ" sz="2400" dirty="0" smtClean="0"/>
              <a:t>Тестовые задания с одним или несколькими правильными ответами</a:t>
            </a: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67544" y="1124744"/>
            <a:ext cx="8208912" cy="5184576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Физика</a:t>
            </a:r>
          </a:p>
          <a:p>
            <a:pPr marL="4572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тела массами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3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брошены вертикально вверх с одинаковой начальной скоростью. Соотношение между потенциальными энергиями тел в верхней точке</a:t>
            </a:r>
          </a:p>
          <a:p>
            <a:pPr marL="0" indent="0">
              <a:buNone/>
            </a:pPr>
            <a:endParaRPr lang="ru-RU" sz="1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Е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&gt; Е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&gt; Е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Е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 Е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 Е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Е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3Е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2Е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1,5Е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Е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&gt; Е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 Е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Е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 Е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&gt; Е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Е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=1,5Е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Е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2Е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2Е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Е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2Е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Е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=3Е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1,5Е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Е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Е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 Е</a:t>
            </a:r>
            <a:r>
              <a:rPr lang="ru-RU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957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23528" y="1196752"/>
            <a:ext cx="8280920" cy="504056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Физика</a:t>
            </a:r>
          </a:p>
          <a:p>
            <a:pPr marL="45720" indent="0">
              <a:buNone/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Санақ </a:t>
            </a: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жүйесіне  кіреді </a:t>
            </a:r>
            <a:endParaRPr lang="kk-K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координат жүйесі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cанақ денесі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С) cанақ  нүктесі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D) материя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Е) жылдамдықты өлшейтін  құрал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F) кеңістік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G) уақытты  өлшейтін  құрал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H) сызғыш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23850" y="333375"/>
            <a:ext cx="8229600" cy="5746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kk-KZ" sz="2400" dirty="0" smtClean="0"/>
              <a:t>Тестовые задания с одним или несколькими правильными ответами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54339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22068"/>
            <a:ext cx="8064896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2708920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) 23 см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B) 32 см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C) 13 см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D) 26 см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E) 14 см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F) 16 см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G) 20 см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H) 18 см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567737" cy="7191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kk-KZ" sz="2400" dirty="0" smtClean="0"/>
              <a:t>Тестовые задания с одним или несколькими правильными ответами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599008" y="1198453"/>
            <a:ext cx="1657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Геометрия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12927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53</TotalTime>
  <Words>736</Words>
  <Application>Microsoft Office PowerPoint</Application>
  <PresentationFormat>Экран (4:3)</PresentationFormat>
  <Paragraphs>184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Воздушный поток</vt:lpstr>
      <vt:lpstr>Тестовые задания для проведения итоговой аттестации</vt:lpstr>
      <vt:lpstr>Тестовые задания с одним правильным ответом</vt:lpstr>
      <vt:lpstr>Тестовые задания с одним правильным ответом</vt:lpstr>
      <vt:lpstr>Тестовые задания с одним правильным ответом</vt:lpstr>
      <vt:lpstr>Тестовые задания с одним правильным ответом</vt:lpstr>
      <vt:lpstr>Тестовые задания с одним правильным ответом</vt:lpstr>
      <vt:lpstr>Тестовые задания с одним или несколькими правильными ответами</vt:lpstr>
      <vt:lpstr>Тестовые задания с одним или несколькими правильными ответами</vt:lpstr>
      <vt:lpstr>Тестовые задания с одним или несколькими правильными ответами</vt:lpstr>
      <vt:lpstr>Тестовые задания с одним или несколькими правильными ответами</vt:lpstr>
      <vt:lpstr>Тестовые задания с одним или  несколькими правильными ответами</vt:lpstr>
      <vt:lpstr>Тестовые задания с одним или несколькими правильными ответами</vt:lpstr>
      <vt:lpstr>Тестовые задания с одним или несколькими правильными ответами</vt:lpstr>
      <vt:lpstr>Чтение</vt:lpstr>
      <vt:lpstr>Презентация PowerPoint</vt:lpstr>
      <vt:lpstr>Презентация PowerPoint</vt:lpstr>
      <vt:lpstr>Чтение</vt:lpstr>
      <vt:lpstr>Презентация PowerPoint</vt:lpstr>
      <vt:lpstr>Информатика</vt:lpstr>
      <vt:lpstr>Информатика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Новый формат ЕНТ</dc:title>
  <dc:creator>Ботагоз Алина</dc:creator>
  <cp:lastModifiedBy>Ботагоз Алина</cp:lastModifiedBy>
  <cp:revision>7</cp:revision>
  <cp:lastPrinted>2016-08-16T11:04:15Z</cp:lastPrinted>
  <dcterms:created xsi:type="dcterms:W3CDTF">2016-08-16T09:06:39Z</dcterms:created>
  <dcterms:modified xsi:type="dcterms:W3CDTF">2016-08-16T11:09:09Z</dcterms:modified>
</cp:coreProperties>
</file>