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ru-RU" sz="2800" b="1" dirty="0" smtClean="0"/>
              <a:t>ГУ «Средняя общеобразовательная школа №29»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780928"/>
            <a:ext cx="8496944" cy="1752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Отчет об участии в проекте «</a:t>
            </a:r>
            <a:r>
              <a:rPr lang="kk-KZ" dirty="0" smtClean="0">
                <a:solidFill>
                  <a:srgbClr val="FF0000"/>
                </a:solidFill>
              </a:rPr>
              <a:t>Үміт Сәулесі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  <a:p>
            <a:r>
              <a:rPr lang="kk-KZ" dirty="0" smtClean="0">
                <a:solidFill>
                  <a:srgbClr val="FF0000"/>
                </a:solidFill>
              </a:rPr>
              <a:t>за октябрь 2014 год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5733256"/>
            <a:ext cx="3396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Исп. Скляренко А.В. вожатая</a:t>
            </a:r>
            <a:endParaRPr lang="ru-RU" sz="2000" b="1" dirty="0"/>
          </a:p>
        </p:txBody>
      </p:sp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25144"/>
            <a:ext cx="22860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Ноябрь 2014год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ноябре волонтеры школы посетили Дом интернат для умственно отсталых детей. Приготовили ребята для воспитанников игровую программу «От улыбки хмурый день светлее…»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7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60648"/>
            <a:ext cx="3355776" cy="2516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7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864096"/>
            <a:ext cx="403244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74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096344"/>
            <a:ext cx="4027851" cy="3020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3611894" cy="2708920"/>
          </a:xfrm>
          <a:prstGeom prst="rect">
            <a:avLst/>
          </a:prstGeom>
        </p:spPr>
      </p:pic>
      <p:pic>
        <p:nvPicPr>
          <p:cNvPr id="4" name="Рисунок 3" descr="IMG_7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1485" y="188640"/>
            <a:ext cx="3648406" cy="2736304"/>
          </a:xfrm>
          <a:prstGeom prst="rect">
            <a:avLst/>
          </a:prstGeom>
        </p:spPr>
      </p:pic>
      <p:pic>
        <p:nvPicPr>
          <p:cNvPr id="3" name="Рисунок 2" descr="IMG_7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9" y="1679358"/>
            <a:ext cx="345638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212976"/>
            <a:ext cx="4603915" cy="3452936"/>
          </a:xfrm>
          <a:prstGeom prst="rect">
            <a:avLst/>
          </a:prstGeom>
        </p:spPr>
      </p:pic>
      <p:pic>
        <p:nvPicPr>
          <p:cNvPr id="3" name="Рисунок 2" descr="IMG_7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603915" cy="34529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9</TotalTime>
  <Words>54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Тема3</vt:lpstr>
      <vt:lpstr>ГУ «Средняя общеобразовательная школа №29»</vt:lpstr>
      <vt:lpstr>Ноябрь 2014год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«Средняя общеобразовательная школа №29»</dc:title>
  <dc:creator>User</dc:creator>
  <cp:lastModifiedBy>User</cp:lastModifiedBy>
  <cp:revision>2</cp:revision>
  <dcterms:created xsi:type="dcterms:W3CDTF">2014-12-19T03:39:38Z</dcterms:created>
  <dcterms:modified xsi:type="dcterms:W3CDTF">2014-12-19T06:35:25Z</dcterms:modified>
</cp:coreProperties>
</file>