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gibdd_0710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481" y="0"/>
            <a:ext cx="916648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krk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oad_traffic_for_children_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2481" y="0"/>
            <a:ext cx="9166481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oad_traffic_for_children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22222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oad_traffic_for_children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hoto4302.jpg"/>
          <p:cNvPicPr>
            <a:picLocks noGrp="1" noChangeAspect="1"/>
          </p:cNvPicPr>
          <p:nvPr>
            <p:ph idx="1"/>
          </p:nvPr>
        </p:nvPicPr>
        <p:blipFill>
          <a:blip r:embed="rId2"/>
          <a:srcRect b="3125"/>
          <a:stretch>
            <a:fillRect/>
          </a:stretch>
        </p:blipFill>
        <p:spPr>
          <a:xfrm>
            <a:off x="-38921" y="0"/>
            <a:ext cx="9182921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2014-09-05T06:02:20Z</dcterms:modified>
</cp:coreProperties>
</file>