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8" y="1196752"/>
            <a:ext cx="713638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31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7687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22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90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36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407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00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12768" cy="480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27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72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046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2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052736"/>
            <a:ext cx="3034680" cy="850106"/>
          </a:xfrm>
        </p:spPr>
        <p:txBody>
          <a:bodyPr/>
          <a:lstStyle/>
          <a:p>
            <a:r>
              <a:rPr lang="ru-RU" dirty="0" smtClean="0"/>
              <a:t>Ответы.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6552728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Жетыген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Домбыра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Кобыз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Сазсырнай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 err="1" smtClean="0"/>
              <a:t>Шанкобыз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6) </a:t>
            </a:r>
            <a:r>
              <a:rPr lang="ru-RU" dirty="0" err="1" smtClean="0"/>
              <a:t>Сыбызгы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7) </a:t>
            </a:r>
            <a:r>
              <a:rPr lang="ru-RU" dirty="0" err="1" smtClean="0"/>
              <a:t>Шертер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6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23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2015-12-07T05:17:06Z</dcterms:created>
  <dcterms:modified xsi:type="dcterms:W3CDTF">2015-12-07T05:40:34Z</dcterms:modified>
</cp:coreProperties>
</file>