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2">
                <a:lumMod val="75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3861048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ДЮО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Ұлан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в ГУ «СОШ №29»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К1\Picture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724" y="116632"/>
            <a:ext cx="3249712" cy="3012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004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776" y="633462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Ұланбасы</a:t>
            </a:r>
          </a:p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Самоделко Иван Леонидович ученик 9 «в» класса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9952" y="1772816"/>
            <a:ext cx="41044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ұланбасы: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ледить за исполнением всех обязанностей и  направлений;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контроль над исполнением заданий РДЮО «Жас Ұлан»;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Участвовать на собраниях от лица учеников школы;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и утверждать отчеты Председателей отделов и старост;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Участвовать в планировании, также участвовать на педсоветах школы</a:t>
            </a:r>
          </a:p>
        </p:txBody>
      </p:sp>
      <p:pic>
        <p:nvPicPr>
          <p:cNvPr id="1026" name="Picture 2" descr="C:\Users\ПК1\Downloads\2016-02-12 10.13.2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0" t="1566" b="13811"/>
          <a:stretch/>
        </p:blipFill>
        <p:spPr bwMode="auto">
          <a:xfrm>
            <a:off x="1043608" y="1933367"/>
            <a:ext cx="2664296" cy="309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58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9792" y="188640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Школьный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омбудсман</a:t>
            </a:r>
          </a:p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Шамгунова Алина ученица 8 «б» класса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ПК1\Desktop\20160211_10534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9" t="4559" b="9877"/>
          <a:stretch/>
        </p:blipFill>
        <p:spPr bwMode="auto">
          <a:xfrm>
            <a:off x="467543" y="1268760"/>
            <a:ext cx="3089539" cy="381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67944" y="1484784"/>
            <a:ext cx="46805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кольный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омбудсм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администрацией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расссматривает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заявления по нарушению интересов и прав школьников. Омбудсмен принимает активное участие совместно с администрацией школы в прверках деятельности участников оброзовательного прцесса,относительно которых омбудсман располагает информацией о грубыхнарушениях прав участниковобразовательного процесса или унижения их достоинств.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66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404664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отдела информации</a:t>
            </a:r>
          </a:p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Мусабекова Диана ученица 8 «б»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ПК1\Desktop\20160211_1106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13" y="1556792"/>
            <a:ext cx="3064852" cy="436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79912" y="1556792"/>
            <a:ext cx="4968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информацией СМИ школы (газеты,радио, сайт) о работе школьной Организации самоуправления;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Собирать информацию, опубликованную в СМИ, о работе вышеуказанной организации;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продвижению юных журналистов и писталей в СМИ;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работу школьного СМИ.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731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8352" y="49499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/>
              <a:t>Председатель</a:t>
            </a:r>
          </a:p>
          <a:p>
            <a:pPr algn="ctr"/>
            <a:r>
              <a:rPr lang="kk-KZ" dirty="0" smtClean="0"/>
              <a:t> культурно-воспитательного сектора</a:t>
            </a:r>
          </a:p>
          <a:p>
            <a:pPr algn="ctr"/>
            <a:r>
              <a:rPr lang="kk-KZ" dirty="0" smtClean="0"/>
              <a:t>Прахт Мария ученица 8 «б» класса</a:t>
            </a:r>
            <a:endParaRPr lang="en-US" dirty="0"/>
          </a:p>
        </p:txBody>
      </p:sp>
      <p:pic>
        <p:nvPicPr>
          <p:cNvPr id="4098" name="Picture 2" descr="C:\Users\ПК1\Desktop\20160211_1057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326784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11960" y="1614538"/>
            <a:ext cx="41518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школьных мероприятий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концертных программ, конкурсов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 вести работу волонтерской группы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095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620688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</a:p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спортивного сектора</a:t>
            </a:r>
          </a:p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Камка Александр ученик 8 «б» класса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ПК1\Desktop\20160211_10542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700808"/>
            <a:ext cx="324036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95936" y="1772816"/>
            <a:ext cx="432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участвует в работе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спортивной жизни школы;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организацию и проведение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спортивного характера;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целях ЗОЖ организовывает различные спортивные акции и конкурсы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8222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</TotalTime>
  <Words>243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ПК1</dc:creator>
  <cp:lastModifiedBy>ПК1</cp:lastModifiedBy>
  <cp:revision>7</cp:revision>
  <dcterms:created xsi:type="dcterms:W3CDTF">2016-02-12T04:03:18Z</dcterms:created>
  <dcterms:modified xsi:type="dcterms:W3CDTF">2016-02-12T05:02:23Z</dcterms:modified>
</cp:coreProperties>
</file>