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B4E302-98D9-41E7-BF79-7BC1BFE6850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394968-671E-4628-B20A-61B7DFA5E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«Доброе дело никогда не поздно </a:t>
            </a:r>
            <a:r>
              <a:rPr lang="ru-RU" dirty="0" smtClean="0"/>
              <a:t>делать»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«Е»  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730583" y="1890823"/>
            <a:ext cx="6135511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45129"/>
            <a:ext cx="4643470" cy="45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Ковалев </a:t>
            </a:r>
            <a:r>
              <a:rPr lang="ru-RU" dirty="0" err="1" smtClean="0"/>
              <a:t>Ратмир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БРЫЕ ДЕЛА\Спасибо вам за то, что мы теперь живём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вам за то, что мы теперь живём!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БРЫЕ ДЕЛА\IMG_20161211_15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31640" y="1916832"/>
            <a:ext cx="2592288" cy="4680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Аушахманова</a:t>
            </a:r>
            <a:r>
              <a:rPr lang="ru-RU" dirty="0" smtClean="0"/>
              <a:t> </a:t>
            </a:r>
            <a:r>
              <a:rPr lang="ru-RU" dirty="0" err="1"/>
              <a:t>А</a:t>
            </a:r>
            <a:r>
              <a:rPr lang="ru-RU" dirty="0" err="1" smtClean="0"/>
              <a:t>йдана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Доченька — нежность…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Доченька — радость!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Мамина гордость!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Мамина сладость!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Маме везет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 ласковым чудом!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Дочка растет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Маминым другом ;)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ОБРЫЕ ДЕЛА\Спасибо деду - за победу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05277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деду за победу.</a:t>
            </a:r>
            <a:endParaRPr lang="ru-RU" dirty="0"/>
          </a:p>
        </p:txBody>
      </p:sp>
      <p:pic>
        <p:nvPicPr>
          <p:cNvPr id="3075" name="Picture 3" descr="F:\ДОБРЫЕ ДЕЛА\Спасибо деду за победу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117662" cy="3088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БРЫЕ ДЕЛА\P_20161126_130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2143134" cy="4429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«Всякая ласточка свое гнездо хвалит»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ДОБРЫЕ ДЕЛА\Спасибо за мирное небо над головой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мирное небо над головой!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ОБРЫЕ ДЕЛА\Я помню! Я гожусь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1364" y="2674938"/>
            <a:ext cx="2589210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помню! Я горжусь!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06806" y="2079616"/>
            <a:ext cx="558803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3686172" cy="2368544"/>
          </a:xfrm>
        </p:spPr>
        <p:txBody>
          <a:bodyPr/>
          <a:lstStyle/>
          <a:p>
            <a:r>
              <a:rPr lang="ru-RU" dirty="0" err="1" smtClean="0"/>
              <a:t>Лукьяшко</a:t>
            </a:r>
            <a:r>
              <a:rPr lang="ru-RU" dirty="0" smtClean="0"/>
              <a:t> Дмитрий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Лукьяшко</a:t>
            </a:r>
            <a:r>
              <a:rPr lang="ru-RU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льяна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132856"/>
            <a:ext cx="2442113" cy="43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Ну-ка быстро, очень ловко,</a:t>
            </a:r>
          </a:p>
          <a:p>
            <a:r>
              <a:rPr lang="ru-RU" dirty="0"/>
              <a:t>Затеваем мы уборку,</a:t>
            </a:r>
          </a:p>
          <a:p>
            <a:r>
              <a:rPr lang="ru-RU" dirty="0"/>
              <a:t>Будем маме помогать</a:t>
            </a:r>
          </a:p>
          <a:p>
            <a:r>
              <a:rPr lang="ru-RU" dirty="0"/>
              <a:t>Мыть полы и подметать!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75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«Доброе дело никогда не поздно делать»</vt:lpstr>
      <vt:lpstr>Спасибо вам за то, что мы теперь живём!</vt:lpstr>
      <vt:lpstr>Аушахманова Айдана</vt:lpstr>
      <vt:lpstr>Спасибо деду за победу.</vt:lpstr>
      <vt:lpstr>«Всякая ласточка свое гнездо хвалит»</vt:lpstr>
      <vt:lpstr>Спасибо за мирное небо над головой!</vt:lpstr>
      <vt:lpstr>Я помню! Я горжусь!</vt:lpstr>
      <vt:lpstr>Лукьяшко Дмитрий</vt:lpstr>
      <vt:lpstr>Лукьяшко Ульяна</vt:lpstr>
      <vt:lpstr>Презентация PowerPoint</vt:lpstr>
      <vt:lpstr>Ковалев Ратмир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«Доброе дело никогда не поздно делать»</dc:title>
  <dc:creator>Dom</dc:creator>
  <cp:lastModifiedBy>230</cp:lastModifiedBy>
  <cp:revision>6</cp:revision>
  <dcterms:created xsi:type="dcterms:W3CDTF">2016-12-13T16:09:10Z</dcterms:created>
  <dcterms:modified xsi:type="dcterms:W3CDTF">2016-12-14T07:46:29Z</dcterms:modified>
</cp:coreProperties>
</file>