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CA7778-936F-4D03-B3CE-2B91A6EAF2E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949D99-43AF-45BB-9E9F-FCFE5818B8A3}">
      <dgm:prSet phldrT="[Текст]"/>
      <dgm:spPr/>
      <dgm:t>
        <a:bodyPr/>
        <a:lstStyle/>
        <a:p>
          <a:r>
            <a:rPr lang="kk-KZ" dirty="0" smtClean="0"/>
            <a:t>Старший вожатый</a:t>
          </a:r>
          <a:endParaRPr lang="en-US" dirty="0"/>
        </a:p>
      </dgm:t>
    </dgm:pt>
    <dgm:pt modelId="{070755DA-E7BD-4E7B-9D4A-5AD0C762C48E}" type="parTrans" cxnId="{3F7CEE5F-7E56-435F-9626-D0DADB28786F}">
      <dgm:prSet/>
      <dgm:spPr/>
      <dgm:t>
        <a:bodyPr/>
        <a:lstStyle/>
        <a:p>
          <a:endParaRPr lang="en-US"/>
        </a:p>
      </dgm:t>
    </dgm:pt>
    <dgm:pt modelId="{C75E313B-4323-470F-9423-1CD9B4674EBA}" type="sibTrans" cxnId="{3F7CEE5F-7E56-435F-9626-D0DADB28786F}">
      <dgm:prSet/>
      <dgm:spPr/>
      <dgm:t>
        <a:bodyPr/>
        <a:lstStyle/>
        <a:p>
          <a:endParaRPr lang="en-US"/>
        </a:p>
      </dgm:t>
    </dgm:pt>
    <dgm:pt modelId="{8A99A081-9F5E-4240-A53F-54FF1DE280B0}">
      <dgm:prSet phldrT="[Текст]"/>
      <dgm:spPr/>
      <dgm:t>
        <a:bodyPr/>
        <a:lstStyle/>
        <a:p>
          <a:r>
            <a:rPr lang="kk-KZ" dirty="0" smtClean="0"/>
            <a:t>Ұланбасы</a:t>
          </a:r>
          <a:endParaRPr lang="en-US" dirty="0"/>
        </a:p>
      </dgm:t>
    </dgm:pt>
    <dgm:pt modelId="{79275A34-37AE-4CB1-8122-A4E2F875CEAD}" type="parTrans" cxnId="{A8985AE4-BCCD-4E6A-A561-20B8AD992800}">
      <dgm:prSet/>
      <dgm:spPr/>
      <dgm:t>
        <a:bodyPr/>
        <a:lstStyle/>
        <a:p>
          <a:endParaRPr lang="en-US"/>
        </a:p>
      </dgm:t>
    </dgm:pt>
    <dgm:pt modelId="{608F4CB8-3B6E-40BC-9F44-4D481251A2EE}" type="sibTrans" cxnId="{A8985AE4-BCCD-4E6A-A561-20B8AD992800}">
      <dgm:prSet/>
      <dgm:spPr/>
      <dgm:t>
        <a:bodyPr/>
        <a:lstStyle/>
        <a:p>
          <a:endParaRPr lang="en-US"/>
        </a:p>
      </dgm:t>
    </dgm:pt>
    <dgm:pt modelId="{F07B78ED-5504-4466-BC08-B41D2F136263}">
      <dgm:prSet phldrT="[Текст]"/>
      <dgm:spPr/>
      <dgm:t>
        <a:bodyPr/>
        <a:lstStyle/>
        <a:p>
          <a:r>
            <a:rPr lang="kk-KZ" dirty="0" smtClean="0"/>
            <a:t>Председатель</a:t>
          </a:r>
          <a:r>
            <a:rPr lang="kk-KZ" baseline="0" dirty="0" smtClean="0"/>
            <a:t> отедла информации</a:t>
          </a:r>
          <a:endParaRPr lang="en-US" dirty="0"/>
        </a:p>
      </dgm:t>
    </dgm:pt>
    <dgm:pt modelId="{97C76BC9-2A7E-4877-B701-EAC87E78E9B3}" type="parTrans" cxnId="{80F3CC6B-0984-4204-B7E7-B0778A56D0C7}">
      <dgm:prSet/>
      <dgm:spPr/>
      <dgm:t>
        <a:bodyPr/>
        <a:lstStyle/>
        <a:p>
          <a:endParaRPr lang="en-US"/>
        </a:p>
      </dgm:t>
    </dgm:pt>
    <dgm:pt modelId="{8E54AC44-F8A4-4DB4-A1F7-6AB521FAA0F2}" type="sibTrans" cxnId="{80F3CC6B-0984-4204-B7E7-B0778A56D0C7}">
      <dgm:prSet/>
      <dgm:spPr/>
      <dgm:t>
        <a:bodyPr/>
        <a:lstStyle/>
        <a:p>
          <a:endParaRPr lang="en-US"/>
        </a:p>
      </dgm:t>
    </dgm:pt>
    <dgm:pt modelId="{2F5145C7-B326-458A-842D-4D1D257008C7}">
      <dgm:prSet phldrT="[Текст]"/>
      <dgm:spPr/>
      <dgm:t>
        <a:bodyPr/>
        <a:lstStyle/>
        <a:p>
          <a:endParaRPr lang="kk-KZ" dirty="0" smtClean="0"/>
        </a:p>
        <a:p>
          <a:r>
            <a:rPr lang="kk-KZ" dirty="0" smtClean="0"/>
            <a:t>Председатель Культурно-воспитательного сектора</a:t>
          </a:r>
          <a:endParaRPr lang="en-US" dirty="0"/>
        </a:p>
      </dgm:t>
    </dgm:pt>
    <dgm:pt modelId="{55E29FCA-492E-4A07-A835-8DC47E11248E}" type="parTrans" cxnId="{49B6C996-10D4-4B02-9B11-D26128B5FCD0}">
      <dgm:prSet/>
      <dgm:spPr/>
      <dgm:t>
        <a:bodyPr/>
        <a:lstStyle/>
        <a:p>
          <a:endParaRPr lang="en-US"/>
        </a:p>
      </dgm:t>
    </dgm:pt>
    <dgm:pt modelId="{9AFF642C-163F-4B43-9B8C-E8C488D3D2E1}" type="sibTrans" cxnId="{49B6C996-10D4-4B02-9B11-D26128B5FCD0}">
      <dgm:prSet/>
      <dgm:spPr/>
      <dgm:t>
        <a:bodyPr/>
        <a:lstStyle/>
        <a:p>
          <a:endParaRPr lang="en-US"/>
        </a:p>
      </dgm:t>
    </dgm:pt>
    <dgm:pt modelId="{69F25801-7EDF-4055-981F-DCB36C0055DA}">
      <dgm:prSet phldrT="[Текст]"/>
      <dgm:spPr/>
      <dgm:t>
        <a:bodyPr/>
        <a:lstStyle/>
        <a:p>
          <a:r>
            <a:rPr lang="kk-KZ" dirty="0" smtClean="0"/>
            <a:t>Зам.ұланбасы</a:t>
          </a:r>
          <a:endParaRPr lang="en-US" dirty="0"/>
        </a:p>
      </dgm:t>
    </dgm:pt>
    <dgm:pt modelId="{B6740F2C-76A8-4C9D-BE41-0FAA1DA0C0A3}" type="parTrans" cxnId="{A6BC10C2-FF7C-4113-ADBC-DF8F1BD24EF5}">
      <dgm:prSet/>
      <dgm:spPr/>
      <dgm:t>
        <a:bodyPr/>
        <a:lstStyle/>
        <a:p>
          <a:endParaRPr lang="en-US"/>
        </a:p>
      </dgm:t>
    </dgm:pt>
    <dgm:pt modelId="{AEC1511C-242E-487E-AFCF-95DF1C4C6AAB}" type="sibTrans" cxnId="{A6BC10C2-FF7C-4113-ADBC-DF8F1BD24EF5}">
      <dgm:prSet/>
      <dgm:spPr/>
      <dgm:t>
        <a:bodyPr/>
        <a:lstStyle/>
        <a:p>
          <a:endParaRPr lang="en-US"/>
        </a:p>
      </dgm:t>
    </dgm:pt>
    <dgm:pt modelId="{B098EFAB-AEF2-48E8-A0B3-FD369EA28E43}">
      <dgm:prSet phldrT="[Текст]"/>
      <dgm:spPr/>
      <dgm:t>
        <a:bodyPr/>
        <a:lstStyle/>
        <a:p>
          <a:r>
            <a:rPr lang="kk-KZ" dirty="0" smtClean="0"/>
            <a:t>Председатель Спортивного сектора</a:t>
          </a:r>
          <a:endParaRPr lang="en-US" dirty="0"/>
        </a:p>
      </dgm:t>
    </dgm:pt>
    <dgm:pt modelId="{CA14ECF0-C357-47D1-9DC8-F4CD6CEADF32}" type="parTrans" cxnId="{F8931D39-CB63-4F5F-BD86-D22D84D6E827}">
      <dgm:prSet/>
      <dgm:spPr/>
      <dgm:t>
        <a:bodyPr/>
        <a:lstStyle/>
        <a:p>
          <a:endParaRPr lang="en-US"/>
        </a:p>
      </dgm:t>
    </dgm:pt>
    <dgm:pt modelId="{07851007-DB97-4CA2-96C1-A375B8F18563}" type="sibTrans" cxnId="{F8931D39-CB63-4F5F-BD86-D22D84D6E827}">
      <dgm:prSet/>
      <dgm:spPr/>
      <dgm:t>
        <a:bodyPr/>
        <a:lstStyle/>
        <a:p>
          <a:endParaRPr lang="en-US"/>
        </a:p>
      </dgm:t>
    </dgm:pt>
    <dgm:pt modelId="{D699E98D-00EA-4104-A88D-29ADDB86FD9B}" type="pres">
      <dgm:prSet presAssocID="{C8CA7778-936F-4D03-B3CE-2B91A6EAF2E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E2141CD-B151-4810-A29B-5AA5E7139278}" type="pres">
      <dgm:prSet presAssocID="{7A949D99-43AF-45BB-9E9F-FCFE5818B8A3}" presName="hierRoot1" presStyleCnt="0"/>
      <dgm:spPr/>
    </dgm:pt>
    <dgm:pt modelId="{0E16EC44-75EB-4675-A32C-A0B3AFD444CC}" type="pres">
      <dgm:prSet presAssocID="{7A949D99-43AF-45BB-9E9F-FCFE5818B8A3}" presName="composite" presStyleCnt="0"/>
      <dgm:spPr/>
    </dgm:pt>
    <dgm:pt modelId="{A102A88C-ED59-439D-A18F-D3E4C369B08C}" type="pres">
      <dgm:prSet presAssocID="{7A949D99-43AF-45BB-9E9F-FCFE5818B8A3}" presName="background" presStyleLbl="node0" presStyleIdx="0" presStyleCnt="1"/>
      <dgm:spPr/>
    </dgm:pt>
    <dgm:pt modelId="{EB025DBA-9985-465F-8E23-2B6F52665A9E}" type="pres">
      <dgm:prSet presAssocID="{7A949D99-43AF-45BB-9E9F-FCFE5818B8A3}" presName="text" presStyleLbl="fgAcc0" presStyleIdx="0" presStyleCnt="1" custScaleX="84351" custScaleY="67311" custLinFactNeighborX="-44264" custLinFactNeighborY="-2104">
        <dgm:presLayoutVars>
          <dgm:chPref val="3"/>
        </dgm:presLayoutVars>
      </dgm:prSet>
      <dgm:spPr/>
    </dgm:pt>
    <dgm:pt modelId="{D9AC6C2A-E8B1-4041-978B-F69D0425ACA5}" type="pres">
      <dgm:prSet presAssocID="{7A949D99-43AF-45BB-9E9F-FCFE5818B8A3}" presName="hierChild2" presStyleCnt="0"/>
      <dgm:spPr/>
    </dgm:pt>
    <dgm:pt modelId="{E860624F-CCB8-4245-9348-FE6EA20CF1C6}" type="pres">
      <dgm:prSet presAssocID="{79275A34-37AE-4CB1-8122-A4E2F875CEAD}" presName="Name10" presStyleLbl="parChTrans1D2" presStyleIdx="0" presStyleCnt="2"/>
      <dgm:spPr/>
    </dgm:pt>
    <dgm:pt modelId="{DF72ABDE-B02B-49A5-9C0F-AB4C953C89C6}" type="pres">
      <dgm:prSet presAssocID="{8A99A081-9F5E-4240-A53F-54FF1DE280B0}" presName="hierRoot2" presStyleCnt="0"/>
      <dgm:spPr/>
    </dgm:pt>
    <dgm:pt modelId="{CE81EBED-4D15-4191-8437-D45340B2949C}" type="pres">
      <dgm:prSet presAssocID="{8A99A081-9F5E-4240-A53F-54FF1DE280B0}" presName="composite2" presStyleCnt="0"/>
      <dgm:spPr/>
    </dgm:pt>
    <dgm:pt modelId="{B2C5290F-4F23-4D0A-BB94-4124BE56F3AE}" type="pres">
      <dgm:prSet presAssocID="{8A99A081-9F5E-4240-A53F-54FF1DE280B0}" presName="background2" presStyleLbl="node2" presStyleIdx="0" presStyleCnt="2"/>
      <dgm:spPr/>
      <dgm:t>
        <a:bodyPr/>
        <a:lstStyle/>
        <a:p>
          <a:endParaRPr lang="en-US"/>
        </a:p>
      </dgm:t>
    </dgm:pt>
    <dgm:pt modelId="{05276868-D3A3-4DCE-90FB-CE14CF4EEA58}" type="pres">
      <dgm:prSet presAssocID="{8A99A081-9F5E-4240-A53F-54FF1DE280B0}" presName="text2" presStyleLbl="fgAcc2" presStyleIdx="0" presStyleCnt="2" custScaleX="60376" custScaleY="49362" custLinFactNeighborX="-1009" custLinFactNeighborY="-10489">
        <dgm:presLayoutVars>
          <dgm:chPref val="3"/>
        </dgm:presLayoutVars>
      </dgm:prSet>
      <dgm:spPr/>
    </dgm:pt>
    <dgm:pt modelId="{1382C8E1-F1A0-401B-8848-F96255650DF6}" type="pres">
      <dgm:prSet presAssocID="{8A99A081-9F5E-4240-A53F-54FF1DE280B0}" presName="hierChild3" presStyleCnt="0"/>
      <dgm:spPr/>
    </dgm:pt>
    <dgm:pt modelId="{05851362-93B1-4330-ADE6-0C56B0E9F4B7}" type="pres">
      <dgm:prSet presAssocID="{97C76BC9-2A7E-4877-B701-EAC87E78E9B3}" presName="Name17" presStyleLbl="parChTrans1D3" presStyleIdx="0" presStyleCnt="3"/>
      <dgm:spPr/>
    </dgm:pt>
    <dgm:pt modelId="{6AE85263-C74F-45FF-8EFE-9C62C3627F2F}" type="pres">
      <dgm:prSet presAssocID="{F07B78ED-5504-4466-BC08-B41D2F136263}" presName="hierRoot3" presStyleCnt="0"/>
      <dgm:spPr/>
    </dgm:pt>
    <dgm:pt modelId="{C3AA0B44-90AA-4F9F-A58C-C98E739AF2CE}" type="pres">
      <dgm:prSet presAssocID="{F07B78ED-5504-4466-BC08-B41D2F136263}" presName="composite3" presStyleCnt="0"/>
      <dgm:spPr/>
    </dgm:pt>
    <dgm:pt modelId="{88F82BDA-3E2F-408C-B06C-9AEC9A571841}" type="pres">
      <dgm:prSet presAssocID="{F07B78ED-5504-4466-BC08-B41D2F136263}" presName="background3" presStyleLbl="node3" presStyleIdx="0" presStyleCnt="3"/>
      <dgm:spPr/>
      <dgm:t>
        <a:bodyPr/>
        <a:lstStyle/>
        <a:p>
          <a:endParaRPr lang="en-US"/>
        </a:p>
      </dgm:t>
    </dgm:pt>
    <dgm:pt modelId="{AFE07E17-373E-4B7B-A562-7F2166C51C3C}" type="pres">
      <dgm:prSet presAssocID="{F07B78ED-5504-4466-BC08-B41D2F136263}" presName="text3" presStyleLbl="fgAcc3" presStyleIdx="0" presStyleCnt="3" custScaleX="64058" custScaleY="64178" custLinFactNeighborX="-8309" custLinFactNeighborY="-33948">
        <dgm:presLayoutVars>
          <dgm:chPref val="3"/>
        </dgm:presLayoutVars>
      </dgm:prSet>
      <dgm:spPr/>
    </dgm:pt>
    <dgm:pt modelId="{57AE89C9-60B2-47A8-8416-EE0D1E4834AB}" type="pres">
      <dgm:prSet presAssocID="{F07B78ED-5504-4466-BC08-B41D2F136263}" presName="hierChild4" presStyleCnt="0"/>
      <dgm:spPr/>
    </dgm:pt>
    <dgm:pt modelId="{DB8DD73B-4847-429A-A538-8F356224C205}" type="pres">
      <dgm:prSet presAssocID="{55E29FCA-492E-4A07-A835-8DC47E11248E}" presName="Name17" presStyleLbl="parChTrans1D3" presStyleIdx="1" presStyleCnt="3"/>
      <dgm:spPr/>
    </dgm:pt>
    <dgm:pt modelId="{8B08866C-C67C-459C-9884-E364A980B491}" type="pres">
      <dgm:prSet presAssocID="{2F5145C7-B326-458A-842D-4D1D257008C7}" presName="hierRoot3" presStyleCnt="0"/>
      <dgm:spPr/>
    </dgm:pt>
    <dgm:pt modelId="{A174CBF9-2E33-4E0B-A0F9-271C99DB118C}" type="pres">
      <dgm:prSet presAssocID="{2F5145C7-B326-458A-842D-4D1D257008C7}" presName="composite3" presStyleCnt="0"/>
      <dgm:spPr/>
    </dgm:pt>
    <dgm:pt modelId="{D2B06267-63CF-4F78-A6E8-8C4248FB0541}" type="pres">
      <dgm:prSet presAssocID="{2F5145C7-B326-458A-842D-4D1D257008C7}" presName="background3" presStyleLbl="node3" presStyleIdx="1" presStyleCnt="3"/>
      <dgm:spPr/>
    </dgm:pt>
    <dgm:pt modelId="{F30E9FCA-955E-4548-85D1-DF70F75B90C0}" type="pres">
      <dgm:prSet presAssocID="{2F5145C7-B326-458A-842D-4D1D257008C7}" presName="text3" presStyleLbl="fgAcc3" presStyleIdx="1" presStyleCnt="3" custScaleX="74324" custScaleY="77185" custLinFactNeighborX="-17771" custLinFactNeighborY="-327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9BFA82-3A27-461D-9FD0-945177A25798}" type="pres">
      <dgm:prSet presAssocID="{2F5145C7-B326-458A-842D-4D1D257008C7}" presName="hierChild4" presStyleCnt="0"/>
      <dgm:spPr/>
    </dgm:pt>
    <dgm:pt modelId="{B2B053AF-82F8-4802-ABC8-0BBC12468826}" type="pres">
      <dgm:prSet presAssocID="{B6740F2C-76A8-4C9D-BE41-0FAA1DA0C0A3}" presName="Name10" presStyleLbl="parChTrans1D2" presStyleIdx="1" presStyleCnt="2"/>
      <dgm:spPr/>
    </dgm:pt>
    <dgm:pt modelId="{451A3E1F-BF16-41F8-B42C-3B06B53C7E56}" type="pres">
      <dgm:prSet presAssocID="{69F25801-7EDF-4055-981F-DCB36C0055DA}" presName="hierRoot2" presStyleCnt="0"/>
      <dgm:spPr/>
    </dgm:pt>
    <dgm:pt modelId="{D77C263B-A6BA-4A3D-8F09-2C7893847718}" type="pres">
      <dgm:prSet presAssocID="{69F25801-7EDF-4055-981F-DCB36C0055DA}" presName="composite2" presStyleCnt="0"/>
      <dgm:spPr/>
    </dgm:pt>
    <dgm:pt modelId="{5076AB42-8D27-4048-A4C3-B43074F9921D}" type="pres">
      <dgm:prSet presAssocID="{69F25801-7EDF-4055-981F-DCB36C0055DA}" presName="background2" presStyleLbl="node2" presStyleIdx="1" presStyleCnt="2"/>
      <dgm:spPr/>
    </dgm:pt>
    <dgm:pt modelId="{02C37575-974B-4852-9D0A-0DD11420FB52}" type="pres">
      <dgm:prSet presAssocID="{69F25801-7EDF-4055-981F-DCB36C0055DA}" presName="text2" presStyleLbl="fgAcc2" presStyleIdx="1" presStyleCnt="2" custScaleX="71313" custScaleY="47058" custLinFactNeighborX="-49041" custLinFactNeighborY="-11692">
        <dgm:presLayoutVars>
          <dgm:chPref val="3"/>
        </dgm:presLayoutVars>
      </dgm:prSet>
      <dgm:spPr/>
    </dgm:pt>
    <dgm:pt modelId="{1A787020-D8F5-48FC-A922-BF15FAD3ED94}" type="pres">
      <dgm:prSet presAssocID="{69F25801-7EDF-4055-981F-DCB36C0055DA}" presName="hierChild3" presStyleCnt="0"/>
      <dgm:spPr/>
    </dgm:pt>
    <dgm:pt modelId="{57B2D061-14E6-45B4-B367-2ABCBEE81FB9}" type="pres">
      <dgm:prSet presAssocID="{CA14ECF0-C357-47D1-9DC8-F4CD6CEADF32}" presName="Name17" presStyleLbl="parChTrans1D3" presStyleIdx="2" presStyleCnt="3"/>
      <dgm:spPr/>
    </dgm:pt>
    <dgm:pt modelId="{01CC845C-131F-45BF-A503-F5CC4DB3C71D}" type="pres">
      <dgm:prSet presAssocID="{B098EFAB-AEF2-48E8-A0B3-FD369EA28E43}" presName="hierRoot3" presStyleCnt="0"/>
      <dgm:spPr/>
    </dgm:pt>
    <dgm:pt modelId="{89502C39-25B0-49EC-81FE-C6CBF14357DD}" type="pres">
      <dgm:prSet presAssocID="{B098EFAB-AEF2-48E8-A0B3-FD369EA28E43}" presName="composite3" presStyleCnt="0"/>
      <dgm:spPr/>
    </dgm:pt>
    <dgm:pt modelId="{A757A5BC-D514-4B32-B438-A32496964DF1}" type="pres">
      <dgm:prSet presAssocID="{B098EFAB-AEF2-48E8-A0B3-FD369EA28E43}" presName="background3" presStyleLbl="node3" presStyleIdx="2" presStyleCnt="3"/>
      <dgm:spPr/>
    </dgm:pt>
    <dgm:pt modelId="{75C7B88D-011D-4F26-90ED-6183BC677123}" type="pres">
      <dgm:prSet presAssocID="{B098EFAB-AEF2-48E8-A0B3-FD369EA28E43}" presName="text3" presStyleLbl="fgAcc3" presStyleIdx="2" presStyleCnt="3" custScaleX="76441" custScaleY="71594" custLinFactNeighborX="-27532" custLinFactNeighborY="-304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E9AE36-63F8-48CF-9D8C-716AF1F978D8}" type="pres">
      <dgm:prSet presAssocID="{B098EFAB-AEF2-48E8-A0B3-FD369EA28E43}" presName="hierChild4" presStyleCnt="0"/>
      <dgm:spPr/>
    </dgm:pt>
  </dgm:ptLst>
  <dgm:cxnLst>
    <dgm:cxn modelId="{59EBECB2-E90A-428B-B56A-3F4049B7131D}" type="presOf" srcId="{8A99A081-9F5E-4240-A53F-54FF1DE280B0}" destId="{05276868-D3A3-4DCE-90FB-CE14CF4EEA58}" srcOrd="0" destOrd="0" presId="urn:microsoft.com/office/officeart/2005/8/layout/hierarchy1"/>
    <dgm:cxn modelId="{6252FA56-6806-4D40-9BB1-3852C8680C3A}" type="presOf" srcId="{B098EFAB-AEF2-48E8-A0B3-FD369EA28E43}" destId="{75C7B88D-011D-4F26-90ED-6183BC677123}" srcOrd="0" destOrd="0" presId="urn:microsoft.com/office/officeart/2005/8/layout/hierarchy1"/>
    <dgm:cxn modelId="{49B6C996-10D4-4B02-9B11-D26128B5FCD0}" srcId="{8A99A081-9F5E-4240-A53F-54FF1DE280B0}" destId="{2F5145C7-B326-458A-842D-4D1D257008C7}" srcOrd="1" destOrd="0" parTransId="{55E29FCA-492E-4A07-A835-8DC47E11248E}" sibTransId="{9AFF642C-163F-4B43-9B8C-E8C488D3D2E1}"/>
    <dgm:cxn modelId="{F8931D39-CB63-4F5F-BD86-D22D84D6E827}" srcId="{69F25801-7EDF-4055-981F-DCB36C0055DA}" destId="{B098EFAB-AEF2-48E8-A0B3-FD369EA28E43}" srcOrd="0" destOrd="0" parTransId="{CA14ECF0-C357-47D1-9DC8-F4CD6CEADF32}" sibTransId="{07851007-DB97-4CA2-96C1-A375B8F18563}"/>
    <dgm:cxn modelId="{3F7CEE5F-7E56-435F-9626-D0DADB28786F}" srcId="{C8CA7778-936F-4D03-B3CE-2B91A6EAF2EB}" destId="{7A949D99-43AF-45BB-9E9F-FCFE5818B8A3}" srcOrd="0" destOrd="0" parTransId="{070755DA-E7BD-4E7B-9D4A-5AD0C762C48E}" sibTransId="{C75E313B-4323-470F-9423-1CD9B4674EBA}"/>
    <dgm:cxn modelId="{6CE0C05C-CA35-47C5-A3A9-6619DA8A3FA0}" type="presOf" srcId="{B6740F2C-76A8-4C9D-BE41-0FAA1DA0C0A3}" destId="{B2B053AF-82F8-4802-ABC8-0BBC12468826}" srcOrd="0" destOrd="0" presId="urn:microsoft.com/office/officeart/2005/8/layout/hierarchy1"/>
    <dgm:cxn modelId="{E47BCB8A-42A3-4704-BE2C-E2B0C6D9D808}" type="presOf" srcId="{2F5145C7-B326-458A-842D-4D1D257008C7}" destId="{F30E9FCA-955E-4548-85D1-DF70F75B90C0}" srcOrd="0" destOrd="0" presId="urn:microsoft.com/office/officeart/2005/8/layout/hierarchy1"/>
    <dgm:cxn modelId="{A8985AE4-BCCD-4E6A-A561-20B8AD992800}" srcId="{7A949D99-43AF-45BB-9E9F-FCFE5818B8A3}" destId="{8A99A081-9F5E-4240-A53F-54FF1DE280B0}" srcOrd="0" destOrd="0" parTransId="{79275A34-37AE-4CB1-8122-A4E2F875CEAD}" sibTransId="{608F4CB8-3B6E-40BC-9F44-4D481251A2EE}"/>
    <dgm:cxn modelId="{A7D404BB-400E-4513-8AF0-4D13D451A145}" type="presOf" srcId="{7A949D99-43AF-45BB-9E9F-FCFE5818B8A3}" destId="{EB025DBA-9985-465F-8E23-2B6F52665A9E}" srcOrd="0" destOrd="0" presId="urn:microsoft.com/office/officeart/2005/8/layout/hierarchy1"/>
    <dgm:cxn modelId="{DA700D82-5957-4DC1-80EE-C750C4903A3C}" type="presOf" srcId="{CA14ECF0-C357-47D1-9DC8-F4CD6CEADF32}" destId="{57B2D061-14E6-45B4-B367-2ABCBEE81FB9}" srcOrd="0" destOrd="0" presId="urn:microsoft.com/office/officeart/2005/8/layout/hierarchy1"/>
    <dgm:cxn modelId="{308B0E95-021B-4092-9ED6-72699D9FE0F5}" type="presOf" srcId="{69F25801-7EDF-4055-981F-DCB36C0055DA}" destId="{02C37575-974B-4852-9D0A-0DD11420FB52}" srcOrd="0" destOrd="0" presId="urn:microsoft.com/office/officeart/2005/8/layout/hierarchy1"/>
    <dgm:cxn modelId="{D5F1D8C1-F1BF-482C-861E-C9DED8764573}" type="presOf" srcId="{F07B78ED-5504-4466-BC08-B41D2F136263}" destId="{AFE07E17-373E-4B7B-A562-7F2166C51C3C}" srcOrd="0" destOrd="0" presId="urn:microsoft.com/office/officeart/2005/8/layout/hierarchy1"/>
    <dgm:cxn modelId="{F89D063D-5A1A-4D1C-AF8E-0ABEDC719AFC}" type="presOf" srcId="{97C76BC9-2A7E-4877-B701-EAC87E78E9B3}" destId="{05851362-93B1-4330-ADE6-0C56B0E9F4B7}" srcOrd="0" destOrd="0" presId="urn:microsoft.com/office/officeart/2005/8/layout/hierarchy1"/>
    <dgm:cxn modelId="{70DF99E7-BF38-4AD9-9A1E-D87FB05699E6}" type="presOf" srcId="{C8CA7778-936F-4D03-B3CE-2B91A6EAF2EB}" destId="{D699E98D-00EA-4104-A88D-29ADDB86FD9B}" srcOrd="0" destOrd="0" presId="urn:microsoft.com/office/officeart/2005/8/layout/hierarchy1"/>
    <dgm:cxn modelId="{4B319205-F9F9-4390-9DD8-DA5D78C17111}" type="presOf" srcId="{79275A34-37AE-4CB1-8122-A4E2F875CEAD}" destId="{E860624F-CCB8-4245-9348-FE6EA20CF1C6}" srcOrd="0" destOrd="0" presId="urn:microsoft.com/office/officeart/2005/8/layout/hierarchy1"/>
    <dgm:cxn modelId="{66935774-4A89-464D-ABAA-9B2F4DDB3292}" type="presOf" srcId="{55E29FCA-492E-4A07-A835-8DC47E11248E}" destId="{DB8DD73B-4847-429A-A538-8F356224C205}" srcOrd="0" destOrd="0" presId="urn:microsoft.com/office/officeart/2005/8/layout/hierarchy1"/>
    <dgm:cxn modelId="{80F3CC6B-0984-4204-B7E7-B0778A56D0C7}" srcId="{8A99A081-9F5E-4240-A53F-54FF1DE280B0}" destId="{F07B78ED-5504-4466-BC08-B41D2F136263}" srcOrd="0" destOrd="0" parTransId="{97C76BC9-2A7E-4877-B701-EAC87E78E9B3}" sibTransId="{8E54AC44-F8A4-4DB4-A1F7-6AB521FAA0F2}"/>
    <dgm:cxn modelId="{A6BC10C2-FF7C-4113-ADBC-DF8F1BD24EF5}" srcId="{7A949D99-43AF-45BB-9E9F-FCFE5818B8A3}" destId="{69F25801-7EDF-4055-981F-DCB36C0055DA}" srcOrd="1" destOrd="0" parTransId="{B6740F2C-76A8-4C9D-BE41-0FAA1DA0C0A3}" sibTransId="{AEC1511C-242E-487E-AFCF-95DF1C4C6AAB}"/>
    <dgm:cxn modelId="{2D14035A-AAEB-4E57-AA6D-9A79A1CD3E9D}" type="presParOf" srcId="{D699E98D-00EA-4104-A88D-29ADDB86FD9B}" destId="{BE2141CD-B151-4810-A29B-5AA5E7139278}" srcOrd="0" destOrd="0" presId="urn:microsoft.com/office/officeart/2005/8/layout/hierarchy1"/>
    <dgm:cxn modelId="{13E7BB55-B0F6-4197-B68D-34E4D3E849C4}" type="presParOf" srcId="{BE2141CD-B151-4810-A29B-5AA5E7139278}" destId="{0E16EC44-75EB-4675-A32C-A0B3AFD444CC}" srcOrd="0" destOrd="0" presId="urn:microsoft.com/office/officeart/2005/8/layout/hierarchy1"/>
    <dgm:cxn modelId="{D03F57CC-02AA-4C0F-A5A7-DC3F6DA85181}" type="presParOf" srcId="{0E16EC44-75EB-4675-A32C-A0B3AFD444CC}" destId="{A102A88C-ED59-439D-A18F-D3E4C369B08C}" srcOrd="0" destOrd="0" presId="urn:microsoft.com/office/officeart/2005/8/layout/hierarchy1"/>
    <dgm:cxn modelId="{656BA2D4-1D41-438F-9D78-FACAB1A70A72}" type="presParOf" srcId="{0E16EC44-75EB-4675-A32C-A0B3AFD444CC}" destId="{EB025DBA-9985-465F-8E23-2B6F52665A9E}" srcOrd="1" destOrd="0" presId="urn:microsoft.com/office/officeart/2005/8/layout/hierarchy1"/>
    <dgm:cxn modelId="{77907851-6DC7-45AE-948A-F544928677ED}" type="presParOf" srcId="{BE2141CD-B151-4810-A29B-5AA5E7139278}" destId="{D9AC6C2A-E8B1-4041-978B-F69D0425ACA5}" srcOrd="1" destOrd="0" presId="urn:microsoft.com/office/officeart/2005/8/layout/hierarchy1"/>
    <dgm:cxn modelId="{7B42A8B5-A26D-4225-9784-36333696DE6A}" type="presParOf" srcId="{D9AC6C2A-E8B1-4041-978B-F69D0425ACA5}" destId="{E860624F-CCB8-4245-9348-FE6EA20CF1C6}" srcOrd="0" destOrd="0" presId="urn:microsoft.com/office/officeart/2005/8/layout/hierarchy1"/>
    <dgm:cxn modelId="{EA55D618-53B8-45B3-A901-6FB073D6871E}" type="presParOf" srcId="{D9AC6C2A-E8B1-4041-978B-F69D0425ACA5}" destId="{DF72ABDE-B02B-49A5-9C0F-AB4C953C89C6}" srcOrd="1" destOrd="0" presId="urn:microsoft.com/office/officeart/2005/8/layout/hierarchy1"/>
    <dgm:cxn modelId="{23B200D3-A402-4ECE-819A-FC721C06CF5B}" type="presParOf" srcId="{DF72ABDE-B02B-49A5-9C0F-AB4C953C89C6}" destId="{CE81EBED-4D15-4191-8437-D45340B2949C}" srcOrd="0" destOrd="0" presId="urn:microsoft.com/office/officeart/2005/8/layout/hierarchy1"/>
    <dgm:cxn modelId="{787600E8-C959-4D3D-B4C1-2B0DC61C35B7}" type="presParOf" srcId="{CE81EBED-4D15-4191-8437-D45340B2949C}" destId="{B2C5290F-4F23-4D0A-BB94-4124BE56F3AE}" srcOrd="0" destOrd="0" presId="urn:microsoft.com/office/officeart/2005/8/layout/hierarchy1"/>
    <dgm:cxn modelId="{E29BC0B2-006B-4081-90BE-CAD87B8A68C2}" type="presParOf" srcId="{CE81EBED-4D15-4191-8437-D45340B2949C}" destId="{05276868-D3A3-4DCE-90FB-CE14CF4EEA58}" srcOrd="1" destOrd="0" presId="urn:microsoft.com/office/officeart/2005/8/layout/hierarchy1"/>
    <dgm:cxn modelId="{6FABB1E5-0B77-4875-8F27-56D503E69578}" type="presParOf" srcId="{DF72ABDE-B02B-49A5-9C0F-AB4C953C89C6}" destId="{1382C8E1-F1A0-401B-8848-F96255650DF6}" srcOrd="1" destOrd="0" presId="urn:microsoft.com/office/officeart/2005/8/layout/hierarchy1"/>
    <dgm:cxn modelId="{A9A13B7B-CB1B-4BC4-A0F7-630FF25E974B}" type="presParOf" srcId="{1382C8E1-F1A0-401B-8848-F96255650DF6}" destId="{05851362-93B1-4330-ADE6-0C56B0E9F4B7}" srcOrd="0" destOrd="0" presId="urn:microsoft.com/office/officeart/2005/8/layout/hierarchy1"/>
    <dgm:cxn modelId="{75F73246-BBD8-4CB9-A4F3-17E6623D0A7D}" type="presParOf" srcId="{1382C8E1-F1A0-401B-8848-F96255650DF6}" destId="{6AE85263-C74F-45FF-8EFE-9C62C3627F2F}" srcOrd="1" destOrd="0" presId="urn:microsoft.com/office/officeart/2005/8/layout/hierarchy1"/>
    <dgm:cxn modelId="{6457091D-7A71-42F5-B8FB-88AEC48EFE31}" type="presParOf" srcId="{6AE85263-C74F-45FF-8EFE-9C62C3627F2F}" destId="{C3AA0B44-90AA-4F9F-A58C-C98E739AF2CE}" srcOrd="0" destOrd="0" presId="urn:microsoft.com/office/officeart/2005/8/layout/hierarchy1"/>
    <dgm:cxn modelId="{E50374B7-0F77-478A-8C50-55924EE33B51}" type="presParOf" srcId="{C3AA0B44-90AA-4F9F-A58C-C98E739AF2CE}" destId="{88F82BDA-3E2F-408C-B06C-9AEC9A571841}" srcOrd="0" destOrd="0" presId="urn:microsoft.com/office/officeart/2005/8/layout/hierarchy1"/>
    <dgm:cxn modelId="{752E3EE7-42A0-4BE1-89A8-1DA094759C56}" type="presParOf" srcId="{C3AA0B44-90AA-4F9F-A58C-C98E739AF2CE}" destId="{AFE07E17-373E-4B7B-A562-7F2166C51C3C}" srcOrd="1" destOrd="0" presId="urn:microsoft.com/office/officeart/2005/8/layout/hierarchy1"/>
    <dgm:cxn modelId="{335F3C4A-160B-4085-ADC5-3E5EE693C3AB}" type="presParOf" srcId="{6AE85263-C74F-45FF-8EFE-9C62C3627F2F}" destId="{57AE89C9-60B2-47A8-8416-EE0D1E4834AB}" srcOrd="1" destOrd="0" presId="urn:microsoft.com/office/officeart/2005/8/layout/hierarchy1"/>
    <dgm:cxn modelId="{2FAFB0C8-619C-4F9E-B1EC-2872E6C3BD9D}" type="presParOf" srcId="{1382C8E1-F1A0-401B-8848-F96255650DF6}" destId="{DB8DD73B-4847-429A-A538-8F356224C205}" srcOrd="2" destOrd="0" presId="urn:microsoft.com/office/officeart/2005/8/layout/hierarchy1"/>
    <dgm:cxn modelId="{0682B062-CD05-4BB8-99E8-B9798C68C5B6}" type="presParOf" srcId="{1382C8E1-F1A0-401B-8848-F96255650DF6}" destId="{8B08866C-C67C-459C-9884-E364A980B491}" srcOrd="3" destOrd="0" presId="urn:microsoft.com/office/officeart/2005/8/layout/hierarchy1"/>
    <dgm:cxn modelId="{73750A4D-1A01-4512-A27A-E748A1673678}" type="presParOf" srcId="{8B08866C-C67C-459C-9884-E364A980B491}" destId="{A174CBF9-2E33-4E0B-A0F9-271C99DB118C}" srcOrd="0" destOrd="0" presId="urn:microsoft.com/office/officeart/2005/8/layout/hierarchy1"/>
    <dgm:cxn modelId="{D06ECFCB-78C5-4923-95C8-28FAD15860B1}" type="presParOf" srcId="{A174CBF9-2E33-4E0B-A0F9-271C99DB118C}" destId="{D2B06267-63CF-4F78-A6E8-8C4248FB0541}" srcOrd="0" destOrd="0" presId="urn:microsoft.com/office/officeart/2005/8/layout/hierarchy1"/>
    <dgm:cxn modelId="{402BD6DA-4FC5-4192-86E5-F766130A1B66}" type="presParOf" srcId="{A174CBF9-2E33-4E0B-A0F9-271C99DB118C}" destId="{F30E9FCA-955E-4548-85D1-DF70F75B90C0}" srcOrd="1" destOrd="0" presId="urn:microsoft.com/office/officeart/2005/8/layout/hierarchy1"/>
    <dgm:cxn modelId="{B84ED44F-9AB9-4F56-8C7D-CEFDD76D4939}" type="presParOf" srcId="{8B08866C-C67C-459C-9884-E364A980B491}" destId="{9A9BFA82-3A27-461D-9FD0-945177A25798}" srcOrd="1" destOrd="0" presId="urn:microsoft.com/office/officeart/2005/8/layout/hierarchy1"/>
    <dgm:cxn modelId="{69B641D5-9A02-4CF1-A9EA-94723D41E7FB}" type="presParOf" srcId="{D9AC6C2A-E8B1-4041-978B-F69D0425ACA5}" destId="{B2B053AF-82F8-4802-ABC8-0BBC12468826}" srcOrd="2" destOrd="0" presId="urn:microsoft.com/office/officeart/2005/8/layout/hierarchy1"/>
    <dgm:cxn modelId="{59438EF8-C05A-4C98-B08D-19541BA082FA}" type="presParOf" srcId="{D9AC6C2A-E8B1-4041-978B-F69D0425ACA5}" destId="{451A3E1F-BF16-41F8-B42C-3B06B53C7E56}" srcOrd="3" destOrd="0" presId="urn:microsoft.com/office/officeart/2005/8/layout/hierarchy1"/>
    <dgm:cxn modelId="{6DC90619-BB44-4C87-8CB4-CF6E7726901C}" type="presParOf" srcId="{451A3E1F-BF16-41F8-B42C-3B06B53C7E56}" destId="{D77C263B-A6BA-4A3D-8F09-2C7893847718}" srcOrd="0" destOrd="0" presId="urn:microsoft.com/office/officeart/2005/8/layout/hierarchy1"/>
    <dgm:cxn modelId="{537E813C-514D-43BD-BD39-858F1CCFD234}" type="presParOf" srcId="{D77C263B-A6BA-4A3D-8F09-2C7893847718}" destId="{5076AB42-8D27-4048-A4C3-B43074F9921D}" srcOrd="0" destOrd="0" presId="urn:microsoft.com/office/officeart/2005/8/layout/hierarchy1"/>
    <dgm:cxn modelId="{32CAD00F-4424-4A68-A60A-6EC99DAD328F}" type="presParOf" srcId="{D77C263B-A6BA-4A3D-8F09-2C7893847718}" destId="{02C37575-974B-4852-9D0A-0DD11420FB52}" srcOrd="1" destOrd="0" presId="urn:microsoft.com/office/officeart/2005/8/layout/hierarchy1"/>
    <dgm:cxn modelId="{C8D24F17-4917-4033-8A89-04AF9FA81237}" type="presParOf" srcId="{451A3E1F-BF16-41F8-B42C-3B06B53C7E56}" destId="{1A787020-D8F5-48FC-A922-BF15FAD3ED94}" srcOrd="1" destOrd="0" presId="urn:microsoft.com/office/officeart/2005/8/layout/hierarchy1"/>
    <dgm:cxn modelId="{93135DE3-0454-449B-9C66-FEE17774BB90}" type="presParOf" srcId="{1A787020-D8F5-48FC-A922-BF15FAD3ED94}" destId="{57B2D061-14E6-45B4-B367-2ABCBEE81FB9}" srcOrd="0" destOrd="0" presId="urn:microsoft.com/office/officeart/2005/8/layout/hierarchy1"/>
    <dgm:cxn modelId="{9EC8DE17-96D9-4C49-ADDC-95F68EDDAE86}" type="presParOf" srcId="{1A787020-D8F5-48FC-A922-BF15FAD3ED94}" destId="{01CC845C-131F-45BF-A503-F5CC4DB3C71D}" srcOrd="1" destOrd="0" presId="urn:microsoft.com/office/officeart/2005/8/layout/hierarchy1"/>
    <dgm:cxn modelId="{B55AFE5A-CBA8-4FF3-92D0-609216542020}" type="presParOf" srcId="{01CC845C-131F-45BF-A503-F5CC4DB3C71D}" destId="{89502C39-25B0-49EC-81FE-C6CBF14357DD}" srcOrd="0" destOrd="0" presId="urn:microsoft.com/office/officeart/2005/8/layout/hierarchy1"/>
    <dgm:cxn modelId="{A8CD4109-40F0-4CB7-8050-6511E127F64E}" type="presParOf" srcId="{89502C39-25B0-49EC-81FE-C6CBF14357DD}" destId="{A757A5BC-D514-4B32-B438-A32496964DF1}" srcOrd="0" destOrd="0" presId="urn:microsoft.com/office/officeart/2005/8/layout/hierarchy1"/>
    <dgm:cxn modelId="{1D9124AB-8EDB-4A70-B972-557CE5985D86}" type="presParOf" srcId="{89502C39-25B0-49EC-81FE-C6CBF14357DD}" destId="{75C7B88D-011D-4F26-90ED-6183BC677123}" srcOrd="1" destOrd="0" presId="urn:microsoft.com/office/officeart/2005/8/layout/hierarchy1"/>
    <dgm:cxn modelId="{B3C7679E-D49E-41A3-AAEE-FE48B6356094}" type="presParOf" srcId="{01CC845C-131F-45BF-A503-F5CC4DB3C71D}" destId="{26E9AE36-63F8-48CF-9D8C-716AF1F978D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2D061-14E6-45B4-B367-2ABCBEE81FB9}">
      <dsp:nvSpPr>
        <dsp:cNvPr id="0" name=""/>
        <dsp:cNvSpPr/>
      </dsp:nvSpPr>
      <dsp:spPr>
        <a:xfrm>
          <a:off x="4255271" y="1769356"/>
          <a:ext cx="403622" cy="3221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8326"/>
              </a:lnTo>
              <a:lnTo>
                <a:pt x="403622" y="148326"/>
              </a:lnTo>
              <a:lnTo>
                <a:pt x="403622" y="322166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B053AF-82F8-4802-ABC8-0BBC12468826}">
      <dsp:nvSpPr>
        <dsp:cNvPr id="0" name=""/>
        <dsp:cNvSpPr/>
      </dsp:nvSpPr>
      <dsp:spPr>
        <a:xfrm>
          <a:off x="3075663" y="777108"/>
          <a:ext cx="1179608" cy="431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667"/>
              </a:lnTo>
              <a:lnTo>
                <a:pt x="1179608" y="257667"/>
              </a:lnTo>
              <a:lnTo>
                <a:pt x="1179608" y="431507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DD73B-4847-429A-A538-8F356224C205}">
      <dsp:nvSpPr>
        <dsp:cNvPr id="0" name=""/>
        <dsp:cNvSpPr/>
      </dsp:nvSpPr>
      <dsp:spPr>
        <a:xfrm>
          <a:off x="2515488" y="1811146"/>
          <a:ext cx="494992" cy="280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870"/>
              </a:lnTo>
              <a:lnTo>
                <a:pt x="494992" y="106870"/>
              </a:lnTo>
              <a:lnTo>
                <a:pt x="494992" y="28071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51362-93B1-4330-ADE6-0C56B0E9F4B7}">
      <dsp:nvSpPr>
        <dsp:cNvPr id="0" name=""/>
        <dsp:cNvSpPr/>
      </dsp:nvSpPr>
      <dsp:spPr>
        <a:xfrm>
          <a:off x="1472642" y="1811146"/>
          <a:ext cx="1042845" cy="266220"/>
        </a:xfrm>
        <a:custGeom>
          <a:avLst/>
          <a:gdLst/>
          <a:ahLst/>
          <a:cxnLst/>
          <a:rect l="0" t="0" r="0" b="0"/>
          <a:pathLst>
            <a:path>
              <a:moveTo>
                <a:pt x="1042845" y="0"/>
              </a:moveTo>
              <a:lnTo>
                <a:pt x="1042845" y="92381"/>
              </a:lnTo>
              <a:lnTo>
                <a:pt x="0" y="92381"/>
              </a:lnTo>
              <a:lnTo>
                <a:pt x="0" y="26622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60624F-CCB8-4245-9348-FE6EA20CF1C6}">
      <dsp:nvSpPr>
        <dsp:cNvPr id="0" name=""/>
        <dsp:cNvSpPr/>
      </dsp:nvSpPr>
      <dsp:spPr>
        <a:xfrm>
          <a:off x="2515488" y="777108"/>
          <a:ext cx="560175" cy="445841"/>
        </a:xfrm>
        <a:custGeom>
          <a:avLst/>
          <a:gdLst/>
          <a:ahLst/>
          <a:cxnLst/>
          <a:rect l="0" t="0" r="0" b="0"/>
          <a:pathLst>
            <a:path>
              <a:moveTo>
                <a:pt x="560175" y="0"/>
              </a:moveTo>
              <a:lnTo>
                <a:pt x="560175" y="272002"/>
              </a:lnTo>
              <a:lnTo>
                <a:pt x="0" y="272002"/>
              </a:lnTo>
              <a:lnTo>
                <a:pt x="0" y="445841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02A88C-ED59-439D-A18F-D3E4C369B08C}">
      <dsp:nvSpPr>
        <dsp:cNvPr id="0" name=""/>
        <dsp:cNvSpPr/>
      </dsp:nvSpPr>
      <dsp:spPr>
        <a:xfrm>
          <a:off x="2284227" y="-24966"/>
          <a:ext cx="1582871" cy="8020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25DBA-9985-465F-8E23-2B6F52665A9E}">
      <dsp:nvSpPr>
        <dsp:cNvPr id="0" name=""/>
        <dsp:cNvSpPr/>
      </dsp:nvSpPr>
      <dsp:spPr>
        <a:xfrm>
          <a:off x="2492731" y="173111"/>
          <a:ext cx="1582871" cy="8020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kern="1200" dirty="0" smtClean="0"/>
            <a:t>Старший вожатый</a:t>
          </a:r>
          <a:endParaRPr lang="en-US" sz="1000" kern="1200" dirty="0"/>
        </a:p>
      </dsp:txBody>
      <dsp:txXfrm>
        <a:off x="2516223" y="196603"/>
        <a:ext cx="1535887" cy="755091"/>
      </dsp:txXfrm>
    </dsp:sp>
    <dsp:sp modelId="{B2C5290F-4F23-4D0A-BB94-4124BE56F3AE}">
      <dsp:nvSpPr>
        <dsp:cNvPr id="0" name=""/>
        <dsp:cNvSpPr/>
      </dsp:nvSpPr>
      <dsp:spPr>
        <a:xfrm>
          <a:off x="1949001" y="1222950"/>
          <a:ext cx="1132973" cy="5881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76868-D3A3-4DCE-90FB-CE14CF4EEA58}">
      <dsp:nvSpPr>
        <dsp:cNvPr id="0" name=""/>
        <dsp:cNvSpPr/>
      </dsp:nvSpPr>
      <dsp:spPr>
        <a:xfrm>
          <a:off x="2157504" y="1421028"/>
          <a:ext cx="1132973" cy="5881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kern="1200" dirty="0" smtClean="0"/>
            <a:t>Ұланбасы</a:t>
          </a:r>
          <a:endParaRPr lang="en-US" sz="1000" kern="1200" dirty="0"/>
        </a:p>
      </dsp:txBody>
      <dsp:txXfrm>
        <a:off x="2174732" y="1438256"/>
        <a:ext cx="1098517" cy="553739"/>
      </dsp:txXfrm>
    </dsp:sp>
    <dsp:sp modelId="{88F82BDA-3E2F-408C-B06C-9AEC9A571841}">
      <dsp:nvSpPr>
        <dsp:cNvPr id="0" name=""/>
        <dsp:cNvSpPr/>
      </dsp:nvSpPr>
      <dsp:spPr>
        <a:xfrm>
          <a:off x="871608" y="2077366"/>
          <a:ext cx="1202067" cy="764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E07E17-373E-4B7B-A562-7F2166C51C3C}">
      <dsp:nvSpPr>
        <dsp:cNvPr id="0" name=""/>
        <dsp:cNvSpPr/>
      </dsp:nvSpPr>
      <dsp:spPr>
        <a:xfrm>
          <a:off x="1080112" y="2275444"/>
          <a:ext cx="1202067" cy="7647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kern="1200" dirty="0" smtClean="0"/>
            <a:t>Председатель</a:t>
          </a:r>
          <a:r>
            <a:rPr lang="kk-KZ" sz="1000" kern="1200" baseline="0" dirty="0" smtClean="0"/>
            <a:t> отедла информации</a:t>
          </a:r>
          <a:endParaRPr lang="en-US" sz="1000" kern="1200" dirty="0"/>
        </a:p>
      </dsp:txBody>
      <dsp:txXfrm>
        <a:off x="1102511" y="2297843"/>
        <a:ext cx="1157269" cy="719944"/>
      </dsp:txXfrm>
    </dsp:sp>
    <dsp:sp modelId="{D2B06267-63CF-4F78-A6E8-8C4248FB0541}">
      <dsp:nvSpPr>
        <dsp:cNvPr id="0" name=""/>
        <dsp:cNvSpPr/>
      </dsp:nvSpPr>
      <dsp:spPr>
        <a:xfrm>
          <a:off x="2313125" y="2091856"/>
          <a:ext cx="1394711" cy="9197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0E9FCA-955E-4548-85D1-DF70F75B90C0}">
      <dsp:nvSpPr>
        <dsp:cNvPr id="0" name=""/>
        <dsp:cNvSpPr/>
      </dsp:nvSpPr>
      <dsp:spPr>
        <a:xfrm>
          <a:off x="2521628" y="2289934"/>
          <a:ext cx="1394711" cy="9197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kern="1200" dirty="0" smtClean="0"/>
            <a:t>Председатель Культурно-воспитательного сектора</a:t>
          </a:r>
          <a:endParaRPr lang="en-US" sz="1000" kern="1200" dirty="0"/>
        </a:p>
      </dsp:txBody>
      <dsp:txXfrm>
        <a:off x="2548566" y="2316872"/>
        <a:ext cx="1340835" cy="865857"/>
      </dsp:txXfrm>
    </dsp:sp>
    <dsp:sp modelId="{5076AB42-8D27-4048-A4C3-B43074F9921D}">
      <dsp:nvSpPr>
        <dsp:cNvPr id="0" name=""/>
        <dsp:cNvSpPr/>
      </dsp:nvSpPr>
      <dsp:spPr>
        <a:xfrm>
          <a:off x="3586166" y="1208615"/>
          <a:ext cx="1338209" cy="560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C37575-974B-4852-9D0A-0DD11420FB52}">
      <dsp:nvSpPr>
        <dsp:cNvPr id="0" name=""/>
        <dsp:cNvSpPr/>
      </dsp:nvSpPr>
      <dsp:spPr>
        <a:xfrm>
          <a:off x="3794670" y="1406693"/>
          <a:ext cx="1338209" cy="5607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kern="1200" dirty="0" smtClean="0"/>
            <a:t>Зам.ұланбасы</a:t>
          </a:r>
          <a:endParaRPr lang="en-US" sz="1000" kern="1200" dirty="0"/>
        </a:p>
      </dsp:txBody>
      <dsp:txXfrm>
        <a:off x="3811094" y="1423117"/>
        <a:ext cx="1305361" cy="527893"/>
      </dsp:txXfrm>
    </dsp:sp>
    <dsp:sp modelId="{A757A5BC-D514-4B32-B438-A32496964DF1}">
      <dsp:nvSpPr>
        <dsp:cNvPr id="0" name=""/>
        <dsp:cNvSpPr/>
      </dsp:nvSpPr>
      <dsp:spPr>
        <a:xfrm>
          <a:off x="3941675" y="2091523"/>
          <a:ext cx="1434437" cy="8531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C7B88D-011D-4F26-90ED-6183BC677123}">
      <dsp:nvSpPr>
        <dsp:cNvPr id="0" name=""/>
        <dsp:cNvSpPr/>
      </dsp:nvSpPr>
      <dsp:spPr>
        <a:xfrm>
          <a:off x="4150178" y="2289601"/>
          <a:ext cx="1434437" cy="8531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000" kern="1200" dirty="0" smtClean="0"/>
            <a:t>Председатель Спортивного сектора</a:t>
          </a:r>
          <a:endParaRPr lang="en-US" sz="1000" kern="1200" dirty="0"/>
        </a:p>
      </dsp:txBody>
      <dsp:txXfrm>
        <a:off x="4175165" y="2314588"/>
        <a:ext cx="1384463" cy="803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3648" y="116632"/>
            <a:ext cx="705678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оздвать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усиления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активности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активное участие в пропаганде гражданского долга среди учеников и решении проблем современного общества;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Защищать права и интересы учеников;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активное участие в развитии учебно-воспитательного прцесса школы;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Принимать участие в решении социально-правовых проблемах учеников и т.д.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99324" y="1833999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школьной ДО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229816701"/>
              </p:ext>
            </p:extLst>
          </p:nvPr>
        </p:nvGraphicFramePr>
        <p:xfrm>
          <a:off x="1043608" y="2147506"/>
          <a:ext cx="7128792" cy="3599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6660232" y="4149080"/>
            <a:ext cx="1387912" cy="881324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8" name="Группа 7"/>
          <p:cNvGrpSpPr/>
          <p:nvPr/>
        </p:nvGrpSpPr>
        <p:grpSpPr>
          <a:xfrm>
            <a:off x="6516216" y="4293306"/>
            <a:ext cx="1721815" cy="881114"/>
            <a:chOff x="1941484" y="1442729"/>
            <a:chExt cx="1721815" cy="881114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2275717" y="1442729"/>
              <a:ext cx="1387582" cy="88111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kk-KZ" sz="1100" dirty="0" smtClean="0"/>
            </a:p>
            <a:p>
              <a:r>
                <a:rPr lang="kk-KZ" sz="1100" dirty="0" smtClean="0"/>
                <a:t>Председатель Учебного сектора </a:t>
              </a:r>
              <a:endParaRPr lang="en-US" sz="1100" dirty="0"/>
            </a:p>
          </p:txBody>
        </p:sp>
        <p:sp>
          <p:nvSpPr>
            <p:cNvPr id="10" name="Скругленный прямоугольник 4"/>
            <p:cNvSpPr/>
            <p:nvPr/>
          </p:nvSpPr>
          <p:spPr>
            <a:xfrm>
              <a:off x="1941484" y="1468536"/>
              <a:ext cx="1335968" cy="8295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600" kern="1200"/>
            </a:p>
          </p:txBody>
        </p:sp>
      </p:grpSp>
      <p:cxnSp>
        <p:nvCxnSpPr>
          <p:cNvPr id="15" name="Прямая соединительная линия 14"/>
          <p:cNvCxnSpPr/>
          <p:nvPr/>
        </p:nvCxnSpPr>
        <p:spPr>
          <a:xfrm>
            <a:off x="4139952" y="4149080"/>
            <a:ext cx="26381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777959" y="4149080"/>
            <a:ext cx="165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523698" y="4077072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1403648" y="4077072"/>
            <a:ext cx="120050" cy="2420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кругленный прямоугольник 23"/>
          <p:cNvSpPr/>
          <p:nvPr/>
        </p:nvSpPr>
        <p:spPr>
          <a:xfrm>
            <a:off x="611560" y="4315291"/>
            <a:ext cx="1202067" cy="764742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5" name="Группа 24"/>
          <p:cNvGrpSpPr/>
          <p:nvPr/>
        </p:nvGrpSpPr>
        <p:grpSpPr>
          <a:xfrm>
            <a:off x="611559" y="4409678"/>
            <a:ext cx="1202067" cy="764742"/>
            <a:chOff x="1080112" y="2275444"/>
            <a:chExt cx="1202067" cy="764742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1080112" y="2275444"/>
              <a:ext cx="1202067" cy="76474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Скругленный прямоугольник 4"/>
            <p:cNvSpPr/>
            <p:nvPr/>
          </p:nvSpPr>
          <p:spPr>
            <a:xfrm>
              <a:off x="1102511" y="2297843"/>
              <a:ext cx="1157269" cy="7199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k-KZ" sz="1000" kern="1200" dirty="0" smtClean="0"/>
                <a:t>омбудсмен</a:t>
              </a:r>
              <a:endParaRPr lang="en-US" sz="1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5299151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</TotalTime>
  <Words>72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ПК1</dc:creator>
  <cp:lastModifiedBy>ПК1</cp:lastModifiedBy>
  <cp:revision>2</cp:revision>
  <dcterms:created xsi:type="dcterms:W3CDTF">2016-02-12T03:44:54Z</dcterms:created>
  <dcterms:modified xsi:type="dcterms:W3CDTF">2016-02-12T04:02:14Z</dcterms:modified>
</cp:coreProperties>
</file>