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3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ГУ «Средняя общеобразовательная школа №29»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496944" cy="17526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Отчет о деятельности школьной организации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февраль 2016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733256"/>
            <a:ext cx="348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Исполова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А.А. вожатая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 2016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/>
          <a:lstStyle/>
          <a:p>
            <a:r>
              <a:rPr lang="ru-RU" sz="2400" dirty="0" smtClean="0"/>
              <a:t>Февраль был плодотворным месяцем для работы совета старшеклассников нашей школы. Традиционно они принимали участие в городских мероприятиях, творческих  </a:t>
            </a:r>
            <a:r>
              <a:rPr lang="ru-RU" sz="2400" dirty="0" err="1" smtClean="0"/>
              <a:t>миксах</a:t>
            </a:r>
            <a:r>
              <a:rPr lang="ru-RU" sz="2400" dirty="0" smtClean="0"/>
              <a:t>, собраниях школ «</a:t>
            </a:r>
            <a:r>
              <a:rPr lang="ru-RU" sz="2400" dirty="0" err="1" smtClean="0"/>
              <a:t>Азамат</a:t>
            </a:r>
            <a:r>
              <a:rPr lang="ru-RU" sz="2400" dirty="0" smtClean="0"/>
              <a:t>», «Пресс центр», «</a:t>
            </a:r>
            <a:r>
              <a:rPr lang="ru-RU" sz="2400" dirty="0" err="1" smtClean="0"/>
              <a:t>Сән</a:t>
            </a:r>
            <a:r>
              <a:rPr lang="ru-RU" sz="2400" dirty="0" smtClean="0"/>
              <a:t>», которые организовывал «Центр занятости и детского творчества», дважды провели рейд по внешнему виду школьников и результаты вывешивали на стенгазете «Колючка», помогали в организации школьного мероприятия «Парад кружков», </a:t>
            </a:r>
            <a:r>
              <a:rPr lang="ru-RU" sz="2400" dirty="0" err="1" smtClean="0"/>
              <a:t>устаривали</a:t>
            </a:r>
            <a:r>
              <a:rPr lang="ru-RU" sz="2400" dirty="0" smtClean="0"/>
              <a:t> игры на переменах для учеников младших классов второй смены.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Алтуша\фото 29\20160216_135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27501" b="12302"/>
          <a:stretch/>
        </p:blipFill>
        <p:spPr bwMode="auto">
          <a:xfrm>
            <a:off x="4572000" y="764704"/>
            <a:ext cx="3024336" cy="208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Алтуша\фото 29\20160217_155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933056"/>
            <a:ext cx="295232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лтуша\фото 29\20160224_152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3816424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лтуша\фото 29\фото-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3" y="621820"/>
            <a:ext cx="3456384" cy="30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лтуша\фото 29\IMG-20160212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лтуша\фото 29\20160119_202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28" y="3789040"/>
            <a:ext cx="377991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Алтуша\фото 29\IMG-20160213-WA0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r="16769"/>
          <a:stretch/>
        </p:blipFill>
        <p:spPr bwMode="auto">
          <a:xfrm>
            <a:off x="5508104" y="692697"/>
            <a:ext cx="3168352" cy="27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105</TotalTime>
  <Words>103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Тема3</vt:lpstr>
      <vt:lpstr>ГУ «Средняя общеобразовательная школа №29»</vt:lpstr>
      <vt:lpstr>Февраль 2016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«Средняя общеобразовательная школа №29»</dc:title>
  <dc:creator>User</dc:creator>
  <cp:lastModifiedBy>Пользователь</cp:lastModifiedBy>
  <cp:revision>14</cp:revision>
  <dcterms:created xsi:type="dcterms:W3CDTF">2014-12-19T03:39:38Z</dcterms:created>
  <dcterms:modified xsi:type="dcterms:W3CDTF">2016-04-10T16:29:05Z</dcterms:modified>
</cp:coreProperties>
</file>