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2348880"/>
            <a:ext cx="5723468" cy="1828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Отчет о проведении областной весенней акции </a:t>
            </a:r>
            <a:br>
              <a:rPr lang="ru-RU" dirty="0" smtClean="0"/>
            </a:br>
            <a:r>
              <a:rPr lang="ru-RU" dirty="0" smtClean="0"/>
              <a:t>«Неделя добра»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5476"/>
            <a:ext cx="6400800" cy="1008112"/>
          </a:xfrm>
        </p:spPr>
        <p:txBody>
          <a:bodyPr/>
          <a:lstStyle/>
          <a:p>
            <a:r>
              <a:rPr lang="ru-RU" b="1" dirty="0"/>
              <a:t>ГУ «Средняя общеобразовательная школа №29»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27984" y="5230941"/>
            <a:ext cx="364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Исп. Скляренко А.В. вожатая</a:t>
            </a:r>
          </a:p>
          <a:p>
            <a:r>
              <a:rPr lang="ru-RU" dirty="0" smtClean="0"/>
              <a:t>Волонтерский отряд «Мы вместе!»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7445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294889"/>
              </p:ext>
            </p:extLst>
          </p:nvPr>
        </p:nvGraphicFramePr>
        <p:xfrm>
          <a:off x="251520" y="620688"/>
          <a:ext cx="8712968" cy="586607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939163"/>
                <a:gridCol w="3747840"/>
                <a:gridCol w="1682463"/>
                <a:gridCol w="2343502"/>
              </a:tblGrid>
              <a:tr h="320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32491" marR="32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 мероприятия</a:t>
                      </a:r>
                      <a:endParaRPr lang="ru-RU" sz="14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32491" marR="32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Дата проведения</a:t>
                      </a:r>
                      <a:endParaRPr lang="ru-RU" sz="14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32491" marR="32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Ответственные</a:t>
                      </a:r>
                      <a:endParaRPr lang="ru-RU" sz="14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32491" marR="32491" marT="0" marB="0"/>
                </a:tc>
              </a:tr>
              <a:tr h="320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32491" marR="32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Стартовая линейка</a:t>
                      </a:r>
                      <a:endParaRPr lang="ru-RU" sz="14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32491" marR="32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10.04.15 15.00-16.00</a:t>
                      </a:r>
                      <a:endParaRPr lang="ru-RU" sz="14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32491" marR="32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Волонтерский отряд</a:t>
                      </a:r>
                      <a:endParaRPr lang="ru-RU" sz="14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32491" marR="32491" marT="0" marB="0"/>
                </a:tc>
              </a:tr>
              <a:tr h="320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32491" marR="32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Акция «Просто так»</a:t>
                      </a:r>
                      <a:endParaRPr lang="ru-RU" sz="14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32491" marR="32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10.04.15 16.00-17.00</a:t>
                      </a:r>
                      <a:endParaRPr lang="ru-RU" sz="14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32491" marR="32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Волонтерский  отряд</a:t>
                      </a:r>
                      <a:endParaRPr lang="ru-RU" sz="14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32491" marR="32491" marT="0" marB="0"/>
                </a:tc>
              </a:tr>
              <a:tr h="1846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32491" marR="32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«Искорки добра»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 Акция по сбору одежды, канцтоваров, игрушек для детей из детских домов, домов-интернатов и дома малютки.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 Музыкально-игровая программа «Нужным быть кому то в трудную минуту…» для детей ОПНМСУ.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 Посещение дома ветеранов с праздничным концертом и подарками.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4. Акция для родителей «Как стать счастливым?»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5. Акция для жителей микрорайона «Лучик солнышка».</a:t>
                      </a:r>
                      <a:endParaRPr lang="ru-RU" sz="14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32491" marR="32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 10.04 по 25.04</a:t>
                      </a:r>
                      <a:endParaRPr lang="ru-RU" sz="14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32491" marR="32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Волонтерский отряд, школьный комитет</a:t>
                      </a:r>
                      <a:endParaRPr lang="ru-RU" sz="14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32491" marR="32491" marT="0" marB="0" anchor="ctr"/>
                </a:tc>
              </a:tr>
              <a:tr h="48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32491" marR="32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Военно-спортивная эстафета для воспитанников  ОПНМСУ</a:t>
                      </a:r>
                      <a:endParaRPr lang="ru-RU" sz="14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32491" marR="32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20.04.15</a:t>
                      </a:r>
                      <a:endParaRPr lang="ru-RU" sz="14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32491" marR="32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Волонтерский отряд</a:t>
                      </a:r>
                      <a:endParaRPr lang="ru-RU" sz="14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32491" marR="32491" marT="0" marB="0"/>
                </a:tc>
              </a:tr>
              <a:tr h="320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32491" marR="32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Посещение ветеранов ВОВ и тружеников тыла</a:t>
                      </a:r>
                      <a:endParaRPr lang="ru-RU" sz="14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32491" marR="32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 10.04 по 25.04</a:t>
                      </a:r>
                      <a:endParaRPr lang="ru-RU" sz="14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32491" marR="32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Классные руководители</a:t>
                      </a:r>
                      <a:endParaRPr lang="ru-RU" sz="14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32491" marR="32491" marT="0" marB="0"/>
                </a:tc>
              </a:tr>
              <a:tr h="320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32491" marR="32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Участие в закрытии проекта «Умит Саулесы»</a:t>
                      </a:r>
                      <a:endParaRPr lang="ru-RU" sz="14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32491" marR="32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30.04.15 11.30-13.00</a:t>
                      </a:r>
                      <a:endParaRPr lang="ru-RU" sz="14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32491" marR="32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Волонтерский отряд</a:t>
                      </a:r>
                      <a:endParaRPr lang="ru-RU" sz="14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32491" marR="32491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19672" y="46921"/>
            <a:ext cx="5996963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 областной  «Весенней недели добра»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9301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789345" cy="883226"/>
          </a:xfrm>
        </p:spPr>
        <p:txBody>
          <a:bodyPr/>
          <a:lstStyle/>
          <a:p>
            <a:r>
              <a:rPr lang="ru-RU" dirty="0" smtClean="0"/>
              <a:t>«Искорки добра»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36231" y="2660313"/>
            <a:ext cx="4057126" cy="2282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75402" y="1744141"/>
            <a:ext cx="4148249" cy="2333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836711"/>
            <a:ext cx="4776056" cy="2686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644008" y="4018402"/>
            <a:ext cx="36247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Акция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«Лучик солнышка»</a:t>
            </a:r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755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4664"/>
            <a:ext cx="3630674" cy="204225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42" y="476672"/>
            <a:ext cx="3672408" cy="20657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24" y="2636912"/>
            <a:ext cx="3643844" cy="20496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36911"/>
            <a:ext cx="3600400" cy="20252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1720" y="4709404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Акция по сбору одежды, канцтоваров, игрушек для детей из детских домов, домов-интернатов и дома малютки.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74727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965245" cy="1080121"/>
          </a:xfrm>
        </p:spPr>
        <p:txBody>
          <a:bodyPr>
            <a:noAutofit/>
          </a:bodyPr>
          <a:lstStyle/>
          <a:p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Акция для родителей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 стать счастливым?»</a:t>
            </a:r>
            <a:b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818859"/>
            <a:ext cx="2759760" cy="20698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551" y="1124744"/>
            <a:ext cx="3024336" cy="22682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919" y="1128192"/>
            <a:ext cx="3043808" cy="22828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3" r="9595"/>
          <a:stretch/>
        </p:blipFill>
        <p:spPr>
          <a:xfrm>
            <a:off x="1299713" y="3598320"/>
            <a:ext cx="2446021" cy="25108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5263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Посещение ОПНМСУ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Объект 3" descr="IMG-20150210-WA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523197"/>
            <a:ext cx="2952328" cy="220524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50156"/>
            <a:ext cx="4147493" cy="271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53"/>
          <a:stretch/>
        </p:blipFill>
        <p:spPr bwMode="auto">
          <a:xfrm>
            <a:off x="979810" y="1772816"/>
            <a:ext cx="3370312" cy="19773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5952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51</TotalTime>
  <Words>207</Words>
  <Application>Microsoft Office PowerPoint</Application>
  <PresentationFormat>Экран (4:3)</PresentationFormat>
  <Paragraphs>44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Кнопка</vt:lpstr>
      <vt:lpstr>Отчет о проведении областной весенней акции  «Неделя добра»</vt:lpstr>
      <vt:lpstr>Презентация PowerPoint</vt:lpstr>
      <vt:lpstr>«Искорки добра»</vt:lpstr>
      <vt:lpstr>Презентация PowerPoint</vt:lpstr>
      <vt:lpstr>Акция для родителей  «Как стать счастливым?» </vt:lpstr>
      <vt:lpstr>Посещение ОПНМСУ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проведении областной весенней акции «Неделя добра»</dc:title>
  <dc:creator>Администратор</dc:creator>
  <cp:lastModifiedBy>Администратор</cp:lastModifiedBy>
  <cp:revision>5</cp:revision>
  <dcterms:created xsi:type="dcterms:W3CDTF">2015-04-27T02:41:54Z</dcterms:created>
  <dcterms:modified xsi:type="dcterms:W3CDTF">2015-04-27T03:43:31Z</dcterms:modified>
</cp:coreProperties>
</file>