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82" r:id="rId2"/>
    <p:sldId id="285" r:id="rId3"/>
    <p:sldId id="286" r:id="rId4"/>
    <p:sldId id="293" r:id="rId5"/>
    <p:sldId id="287" r:id="rId6"/>
    <p:sldId id="294" r:id="rId7"/>
    <p:sldId id="292" r:id="rId8"/>
    <p:sldId id="297" r:id="rId9"/>
    <p:sldId id="296" r:id="rId10"/>
    <p:sldId id="28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C2704"/>
    <a:srgbClr val="333399"/>
    <a:srgbClr val="00091A"/>
    <a:srgbClr val="CC33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100" d="100"/>
          <a:sy n="100" d="100"/>
        </p:scale>
        <p:origin x="-50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4F080-F2C7-4BBF-A367-C53F69D2513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1A901E-9B82-4F11-B3D1-CA2BC13A706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Качество обучения – 73%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9AF96-540F-489F-AEB2-E3F6905E8F35}" type="parTrans" cxnId="{6CBEBB24-FB3F-421B-9EA5-D09228A24B2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0980F-0B9B-4A23-B2D0-345B246C773F}" type="sibTrans" cxnId="{6CBEBB24-FB3F-421B-9EA5-D09228A24B2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BCBFC-B59E-4FAA-A628-2F4D69CF6BE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Маш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р, 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Торайғыров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kk-KZ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Қ. Беқхожин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оқулары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-         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первых места (100%)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C9FB7-3131-431C-A872-ECEF9B4D719B}" type="parTrans" cxnId="{B789CA86-CCC9-454C-BF4F-CB1EB18F70C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9F3CC-D3CE-42F2-9C70-92217854CAB8}" type="sibTrans" cxnId="{B789CA86-CCC9-454C-BF4F-CB1EB18F70C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06B01-492F-45CA-98B7-F376B4E805B6}">
      <dgm:prSet phldrT="[Текст]" custT="1"/>
      <dgm:spPr/>
      <dgm:t>
        <a:bodyPr/>
        <a:lstStyle/>
        <a:p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Олимпиады- КИО – 6 мест</a:t>
          </a:r>
        </a:p>
        <a:p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(100%)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B4AD2-AB2E-47BE-800C-C67BB78A2CE5}" type="parTrans" cxnId="{62C6D88D-5EE6-4D39-A00B-0BCA3932309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E5307-83C5-4885-9A6A-2A2199E6505F}" type="sibTrans" cxnId="{62C6D88D-5EE6-4D39-A00B-0BCA3932309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3CAD0-F7C1-4747-A05A-FB6A1FDF003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Городские соревнования научных проектов - 10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553BF-491C-49FA-84B8-9AD2EBF23535}" type="parTrans" cxnId="{79EA0D2D-5CC2-4DB3-BEFB-82ECF5C444B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ECD2E-9DA0-47D1-AF00-783FFD20CF47}" type="sibTrans" cxnId="{79EA0D2D-5CC2-4DB3-BEFB-82ECF5C444B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DC888-DEFE-41FD-8E53-C7E5A181024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Областные соревнования научных проектов - 1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770B6-4CC6-48EA-A902-8E3E8399D98E}" type="parTrans" cxnId="{1B7648BE-66F4-44FE-BFD6-9AFB9155F64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83385-0727-4D4F-A811-0577CAAE08BB}" type="sibTrans" cxnId="{1B7648BE-66F4-44FE-BFD6-9AFB9155F64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200B-5360-4500-B765-D42CA899F20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Городская предметная олимпиада – </a:t>
          </a:r>
        </a:p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мест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F7A8F-DEBC-47A2-9908-1CC9F23ADBE8}" type="parTrans" cxnId="{8ADEF837-A0CB-48FA-9B07-F252BAFA374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B25F4-CE32-4C55-B15E-0F074976DE44}" type="sibTrans" cxnId="{8ADEF837-A0CB-48FA-9B07-F252BAFA374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20518-2F80-4FB9-8417-4AA232E6D212}">
      <dgm:prSet phldrT="[Текст]"/>
      <dgm:spPr/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ED55D-883B-403F-9D54-4A0827AEE74D}" type="parTrans" cxnId="{5B59E8A3-CA57-4558-8D62-62334C341E0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C3479-0583-474B-B9A9-C796B751A49C}" type="sibTrans" cxnId="{5B59E8A3-CA57-4558-8D62-62334C341E0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C69A4-70BF-4DCC-9CD8-27D927242793}">
      <dgm:prSet phldrT="[Текст]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CD44A-4214-4E41-ADA4-6176DF2E3975}" type="parTrans" cxnId="{243E16B3-C4A8-4C94-9618-FB20963A3EC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C560C-8EAF-4B2B-A707-54C0B69D1701}" type="sibTrans" cxnId="{243E16B3-C4A8-4C94-9618-FB20963A3EC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6EFE8-6BE2-4176-A4B0-3BFF0567387F}">
      <dgm:prSet phldrT="[Текст]" custLinFactNeighborX="4650" custLinFactNeighborY="-13437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DEF73-2563-4330-BD6A-32FD06D55809}" type="parTrans" cxnId="{98192A05-EF59-4A62-8203-D770F826B9A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35946-5CF6-4894-8605-F018EF38BDD3}" type="sibTrans" cxnId="{98192A05-EF59-4A62-8203-D770F826B9A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D0BE8-7087-4F1B-9E61-975D950E7BA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420EE-8D79-4DDA-A463-66FAAF49049C}" type="parTrans" cxnId="{F76B46BE-8145-49D5-B350-B6FAE4E3375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A4F43-FB76-4F88-845A-24BD20935311}" type="sibTrans" cxnId="{F76B46BE-8145-49D5-B350-B6FAE4E3375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70671-EB19-41FC-9ADB-4596526F5A1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2AA15-C514-4AA2-AF67-9594D35B61C7}" type="parTrans" cxnId="{94F6E3FE-F900-4253-ACD5-37B047A46F6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E5BD1-10F7-4594-8634-ACBF33879559}" type="sibTrans" cxnId="{94F6E3FE-F900-4253-ACD5-37B047A46F6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15E65-FCDC-424C-A9BE-CC2B8B18045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41680-5297-46CB-B546-2B627168E370}" type="parTrans" cxnId="{8B49FA4F-CC16-42B7-9EFD-399E83D42A4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612B9-22D9-4C2F-9513-1DB5CEB18671}" type="sibTrans" cxnId="{8B49FA4F-CC16-42B7-9EFD-399E83D42A4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A72B9-6DD5-4135-8622-389BF77B6A46}">
      <dgm:prSet/>
      <dgm:spPr/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5BB28-22B4-4A8C-90B4-52D988CB1737}" type="parTrans" cxnId="{1F0BD0C9-B06B-4041-AEEF-35DC527254C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8713D-884B-498A-8758-4D132522C709}" type="sibTrans" cxnId="{1F0BD0C9-B06B-4041-AEEF-35DC527254C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BC218-6205-4A74-9DF4-C31E29BA3508}" type="pres">
      <dgm:prSet presAssocID="{1584F080-F2C7-4BBF-A367-C53F69D251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CC81DE-E6EA-4AC1-86CC-B9C34140ED9A}" type="pres">
      <dgm:prSet presAssocID="{D01A901E-9B82-4F11-B3D1-CA2BC13A706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A256678-8F4B-41E3-A88E-071E82190443}" type="pres">
      <dgm:prSet presAssocID="{963BCBFC-B59E-4FAA-A628-2F4D69CF6BE1}" presName="Accent1" presStyleCnt="0"/>
      <dgm:spPr/>
    </dgm:pt>
    <dgm:pt modelId="{114009FE-09B0-474C-BBA2-AA177D763B66}" type="pres">
      <dgm:prSet presAssocID="{963BCBFC-B59E-4FAA-A628-2F4D69CF6BE1}" presName="Accent" presStyleLbl="bgShp" presStyleIdx="0" presStyleCnt="6"/>
      <dgm:spPr/>
    </dgm:pt>
    <dgm:pt modelId="{75869311-52D7-46EC-BC7D-55596A0AADD8}" type="pres">
      <dgm:prSet presAssocID="{963BCBFC-B59E-4FAA-A628-2F4D69CF6BE1}" presName="Child1" presStyleLbl="node1" presStyleIdx="0" presStyleCnt="6" custScaleX="106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15009-E604-4D9F-B89F-3177E855D98D}" type="pres">
      <dgm:prSet presAssocID="{E9806B01-492F-45CA-98B7-F376B4E805B6}" presName="Accent2" presStyleCnt="0"/>
      <dgm:spPr/>
    </dgm:pt>
    <dgm:pt modelId="{365CE06F-E99A-4D0A-BB6D-EAD68F832CFD}" type="pres">
      <dgm:prSet presAssocID="{E9806B01-492F-45CA-98B7-F376B4E805B6}" presName="Accent" presStyleLbl="bgShp" presStyleIdx="1" presStyleCnt="6"/>
      <dgm:spPr/>
    </dgm:pt>
    <dgm:pt modelId="{61E61578-0AAE-4F0F-9DEC-B73C14367F69}" type="pres">
      <dgm:prSet presAssocID="{E9806B01-492F-45CA-98B7-F376B4E805B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35A3C-7AA5-4C6A-AC7C-6FC113387270}" type="pres">
      <dgm:prSet presAssocID="{D2A3CAD0-F7C1-4747-A05A-FB6A1FDF0033}" presName="Accent3" presStyleCnt="0"/>
      <dgm:spPr/>
    </dgm:pt>
    <dgm:pt modelId="{BFC5CE1E-DCE9-424B-9334-4299EB68A530}" type="pres">
      <dgm:prSet presAssocID="{D2A3CAD0-F7C1-4747-A05A-FB6A1FDF0033}" presName="Accent" presStyleLbl="bgShp" presStyleIdx="2" presStyleCnt="6"/>
      <dgm:spPr/>
    </dgm:pt>
    <dgm:pt modelId="{7FB46EB4-26A6-423D-9386-2360674FDC9B}" type="pres">
      <dgm:prSet presAssocID="{D2A3CAD0-F7C1-4747-A05A-FB6A1FDF003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204CA-B1D2-43EF-B39C-B8F3C51741AD}" type="pres">
      <dgm:prSet presAssocID="{27ADC888-DEFE-41FD-8E53-C7E5A1810246}" presName="Accent4" presStyleCnt="0"/>
      <dgm:spPr/>
    </dgm:pt>
    <dgm:pt modelId="{D6773A43-57ED-4DFA-9F40-CC098B5949FF}" type="pres">
      <dgm:prSet presAssocID="{27ADC888-DEFE-41FD-8E53-C7E5A1810246}" presName="Accent" presStyleLbl="bgShp" presStyleIdx="3" presStyleCnt="6"/>
      <dgm:spPr/>
    </dgm:pt>
    <dgm:pt modelId="{2FE6A23D-85A6-4B75-A52F-8CB52BC05C64}" type="pres">
      <dgm:prSet presAssocID="{27ADC888-DEFE-41FD-8E53-C7E5A181024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A6631-045B-4EEF-A438-99168CAEA9E1}" type="pres">
      <dgm:prSet presAssocID="{8F2D200B-5360-4500-B765-D42CA899F201}" presName="Accent5" presStyleCnt="0"/>
      <dgm:spPr/>
    </dgm:pt>
    <dgm:pt modelId="{692C2D64-4E5A-4394-A94E-DDF964A55E90}" type="pres">
      <dgm:prSet presAssocID="{8F2D200B-5360-4500-B765-D42CA899F201}" presName="Accent" presStyleLbl="bgShp" presStyleIdx="4" presStyleCnt="6"/>
      <dgm:spPr/>
    </dgm:pt>
    <dgm:pt modelId="{97C3DB17-BED4-4084-81B7-0CB97712EE0C}" type="pres">
      <dgm:prSet presAssocID="{8F2D200B-5360-4500-B765-D42CA899F20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1BB5D-373F-4633-96EA-6CC5EC201F5E}" type="pres">
      <dgm:prSet presAssocID="{F7020518-2F80-4FB9-8417-4AA232E6D212}" presName="Accent6" presStyleCnt="0"/>
      <dgm:spPr/>
    </dgm:pt>
    <dgm:pt modelId="{24D809B8-C184-4E4F-A9AF-A8FD599F1E34}" type="pres">
      <dgm:prSet presAssocID="{F7020518-2F80-4FB9-8417-4AA232E6D212}" presName="Accent" presStyleLbl="bgShp" presStyleIdx="5" presStyleCnt="6"/>
      <dgm:spPr/>
    </dgm:pt>
    <dgm:pt modelId="{B21935D6-30CD-4D3A-9DBC-6A87D963C74B}" type="pres">
      <dgm:prSet presAssocID="{F7020518-2F80-4FB9-8417-4AA232E6D212}" presName="Child6" presStyleLbl="node1" presStyleIdx="5" presStyleCnt="6" custLinFactNeighborX="1093" custLinFactNeighborY="-5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EBB24-FB3F-421B-9EA5-D09228A24B21}" srcId="{1584F080-F2C7-4BBF-A367-C53F69D25131}" destId="{D01A901E-9B82-4F11-B3D1-CA2BC13A7069}" srcOrd="0" destOrd="0" parTransId="{90B9AF96-540F-489F-AEB2-E3F6905E8F35}" sibTransId="{20E0980F-0B9B-4A23-B2D0-345B246C773F}"/>
    <dgm:cxn modelId="{A519D3AA-9893-4DA7-A2BC-07954513106F}" type="presOf" srcId="{F7020518-2F80-4FB9-8417-4AA232E6D212}" destId="{B21935D6-30CD-4D3A-9DBC-6A87D963C74B}" srcOrd="0" destOrd="0" presId="urn:microsoft.com/office/officeart/2011/layout/HexagonRadial"/>
    <dgm:cxn modelId="{8ADEF837-A0CB-48FA-9B07-F252BAFA3744}" srcId="{D01A901E-9B82-4F11-B3D1-CA2BC13A7069}" destId="{8F2D200B-5360-4500-B765-D42CA899F201}" srcOrd="4" destOrd="0" parTransId="{950F7A8F-DEBC-47A2-9908-1CC9F23ADBE8}" sibTransId="{1F8B25F4-CE32-4C55-B15E-0F074976DE44}"/>
    <dgm:cxn modelId="{8B49FA4F-CC16-42B7-9EFD-399E83D42A42}" srcId="{D01A901E-9B82-4F11-B3D1-CA2BC13A7069}" destId="{C8315E65-FCDC-424C-A9BE-CC2B8B180459}" srcOrd="6" destOrd="0" parTransId="{AC241680-5297-46CB-B546-2B627168E370}" sibTransId="{D75612B9-22D9-4C2F-9513-1DB5CEB18671}"/>
    <dgm:cxn modelId="{62C6D88D-5EE6-4D39-A00B-0BCA39323094}" srcId="{D01A901E-9B82-4F11-B3D1-CA2BC13A7069}" destId="{E9806B01-492F-45CA-98B7-F376B4E805B6}" srcOrd="1" destOrd="0" parTransId="{CDBB4AD2-AB2E-47BE-800C-C67BB78A2CE5}" sibTransId="{F7EE5307-83C5-4885-9A6A-2A2199E6505F}"/>
    <dgm:cxn modelId="{79EA0D2D-5CC2-4DB3-BEFB-82ECF5C444B1}" srcId="{D01A901E-9B82-4F11-B3D1-CA2BC13A7069}" destId="{D2A3CAD0-F7C1-4747-A05A-FB6A1FDF0033}" srcOrd="2" destOrd="0" parTransId="{15E553BF-491C-49FA-84B8-9AD2EBF23535}" sibTransId="{D3DECD2E-9DA0-47D1-AF00-783FFD20CF47}"/>
    <dgm:cxn modelId="{1B7648BE-66F4-44FE-BFD6-9AFB9155F641}" srcId="{D01A901E-9B82-4F11-B3D1-CA2BC13A7069}" destId="{27ADC888-DEFE-41FD-8E53-C7E5A1810246}" srcOrd="3" destOrd="0" parTransId="{B3D770B6-4CC6-48EA-A902-8E3E8399D98E}" sibTransId="{5EA83385-0727-4D4F-A811-0577CAAE08BB}"/>
    <dgm:cxn modelId="{94F6E3FE-F900-4253-ACD5-37B047A46F6D}" srcId="{1584F080-F2C7-4BBF-A367-C53F69D25131}" destId="{70470671-EB19-41FC-9ADB-4596526F5A1A}" srcOrd="4" destOrd="0" parTransId="{8B52AA15-C514-4AA2-AF67-9594D35B61C7}" sibTransId="{666E5BD1-10F7-4594-8634-ACBF33879559}"/>
    <dgm:cxn modelId="{F76B46BE-8145-49D5-B350-B6FAE4E33752}" srcId="{1584F080-F2C7-4BBF-A367-C53F69D25131}" destId="{A81D0BE8-7087-4F1B-9E61-975D950E7BA5}" srcOrd="3" destOrd="0" parTransId="{0BC420EE-8D79-4DDA-A463-66FAAF49049C}" sibTransId="{69FA4F43-FB76-4F88-845A-24BD20935311}"/>
    <dgm:cxn modelId="{B789CA86-CCC9-454C-BF4F-CB1EB18F70C3}" srcId="{D01A901E-9B82-4F11-B3D1-CA2BC13A7069}" destId="{963BCBFC-B59E-4FAA-A628-2F4D69CF6BE1}" srcOrd="0" destOrd="0" parTransId="{216C9FB7-3131-431C-A872-ECEF9B4D719B}" sibTransId="{9B69F3CC-D3CE-42F2-9C70-92217854CAB8}"/>
    <dgm:cxn modelId="{BA0A078C-D195-466C-B056-CC9DD23B7560}" type="presOf" srcId="{963BCBFC-B59E-4FAA-A628-2F4D69CF6BE1}" destId="{75869311-52D7-46EC-BC7D-55596A0AADD8}" srcOrd="0" destOrd="0" presId="urn:microsoft.com/office/officeart/2011/layout/HexagonRadial"/>
    <dgm:cxn modelId="{1F0BD0C9-B06B-4041-AEEF-35DC527254CD}" srcId="{D01A901E-9B82-4F11-B3D1-CA2BC13A7069}" destId="{A1DA72B9-6DD5-4135-8622-389BF77B6A46}" srcOrd="7" destOrd="0" parTransId="{3C55BB28-22B4-4A8C-90B4-52D988CB1737}" sibTransId="{E3B8713D-884B-498A-8758-4D132522C709}"/>
    <dgm:cxn modelId="{48095FCB-8497-4790-BBE4-EC9FA387D6D6}" type="presOf" srcId="{8F2D200B-5360-4500-B765-D42CA899F201}" destId="{97C3DB17-BED4-4084-81B7-0CB97712EE0C}" srcOrd="0" destOrd="0" presId="urn:microsoft.com/office/officeart/2011/layout/HexagonRadial"/>
    <dgm:cxn modelId="{0E16779F-8816-479E-8895-D9EDBA23574A}" type="presOf" srcId="{D2A3CAD0-F7C1-4747-A05A-FB6A1FDF0033}" destId="{7FB46EB4-26A6-423D-9386-2360674FDC9B}" srcOrd="0" destOrd="0" presId="urn:microsoft.com/office/officeart/2011/layout/HexagonRadial"/>
    <dgm:cxn modelId="{C35A337B-E8DC-4799-9C6A-2F6F1DE8C27D}" type="presOf" srcId="{D01A901E-9B82-4F11-B3D1-CA2BC13A7069}" destId="{CDCC81DE-E6EA-4AC1-86CC-B9C34140ED9A}" srcOrd="0" destOrd="0" presId="urn:microsoft.com/office/officeart/2011/layout/HexagonRadial"/>
    <dgm:cxn modelId="{98192A05-EF59-4A62-8203-D770F826B9A5}" srcId="{1584F080-F2C7-4BBF-A367-C53F69D25131}" destId="{2B96EFE8-6BE2-4176-A4B0-3BFF0567387F}" srcOrd="2" destOrd="0" parTransId="{742DEF73-2563-4330-BD6A-32FD06D55809}" sibTransId="{7DD35946-5CF6-4894-8605-F018EF38BDD3}"/>
    <dgm:cxn modelId="{F2EEBE8F-BEDA-4B15-A3C4-32CD65EAB38D}" type="presOf" srcId="{27ADC888-DEFE-41FD-8E53-C7E5A1810246}" destId="{2FE6A23D-85A6-4B75-A52F-8CB52BC05C64}" srcOrd="0" destOrd="0" presId="urn:microsoft.com/office/officeart/2011/layout/HexagonRadial"/>
    <dgm:cxn modelId="{243E16B3-C4A8-4C94-9618-FB20963A3EC5}" srcId="{1584F080-F2C7-4BBF-A367-C53F69D25131}" destId="{A02C69A4-70BF-4DCC-9CD8-27D927242793}" srcOrd="1" destOrd="0" parTransId="{8BACD44A-4214-4E41-ADA4-6176DF2E3975}" sibTransId="{4D0C560C-8EAF-4B2B-A707-54C0B69D1701}"/>
    <dgm:cxn modelId="{5B59E8A3-CA57-4558-8D62-62334C341E0B}" srcId="{D01A901E-9B82-4F11-B3D1-CA2BC13A7069}" destId="{F7020518-2F80-4FB9-8417-4AA232E6D212}" srcOrd="5" destOrd="0" parTransId="{6C2ED55D-883B-403F-9D54-4A0827AEE74D}" sibTransId="{347C3479-0583-474B-B9A9-C796B751A49C}"/>
    <dgm:cxn modelId="{CE1484CE-9CC9-46C4-85DA-B2D08176C22A}" type="presOf" srcId="{1584F080-F2C7-4BBF-A367-C53F69D25131}" destId="{F32BC218-6205-4A74-9DF4-C31E29BA3508}" srcOrd="0" destOrd="0" presId="urn:microsoft.com/office/officeart/2011/layout/HexagonRadial"/>
    <dgm:cxn modelId="{9F6E83DD-4F6D-4C5B-880A-DE8E0435874E}" type="presOf" srcId="{E9806B01-492F-45CA-98B7-F376B4E805B6}" destId="{61E61578-0AAE-4F0F-9DEC-B73C14367F69}" srcOrd="0" destOrd="0" presId="urn:microsoft.com/office/officeart/2011/layout/HexagonRadial"/>
    <dgm:cxn modelId="{95A387E4-0A53-4208-8CFD-32D9B4A1DA74}" type="presParOf" srcId="{F32BC218-6205-4A74-9DF4-C31E29BA3508}" destId="{CDCC81DE-E6EA-4AC1-86CC-B9C34140ED9A}" srcOrd="0" destOrd="0" presId="urn:microsoft.com/office/officeart/2011/layout/HexagonRadial"/>
    <dgm:cxn modelId="{64BEDB7C-254D-4C76-9512-B32F7AA5108D}" type="presParOf" srcId="{F32BC218-6205-4A74-9DF4-C31E29BA3508}" destId="{4A256678-8F4B-41E3-A88E-071E82190443}" srcOrd="1" destOrd="0" presId="urn:microsoft.com/office/officeart/2011/layout/HexagonRadial"/>
    <dgm:cxn modelId="{7DF15212-3660-4FB8-9B52-6CC3104DB299}" type="presParOf" srcId="{4A256678-8F4B-41E3-A88E-071E82190443}" destId="{114009FE-09B0-474C-BBA2-AA177D763B66}" srcOrd="0" destOrd="0" presId="urn:microsoft.com/office/officeart/2011/layout/HexagonRadial"/>
    <dgm:cxn modelId="{83CA512D-179D-49C7-B3B0-7C4F768CC046}" type="presParOf" srcId="{F32BC218-6205-4A74-9DF4-C31E29BA3508}" destId="{75869311-52D7-46EC-BC7D-55596A0AADD8}" srcOrd="2" destOrd="0" presId="urn:microsoft.com/office/officeart/2011/layout/HexagonRadial"/>
    <dgm:cxn modelId="{1E58CA9B-C521-431F-9316-586832B7BAE9}" type="presParOf" srcId="{F32BC218-6205-4A74-9DF4-C31E29BA3508}" destId="{EE915009-E604-4D9F-B89F-3177E855D98D}" srcOrd="3" destOrd="0" presId="urn:microsoft.com/office/officeart/2011/layout/HexagonRadial"/>
    <dgm:cxn modelId="{D9C2356C-FC37-4185-A4A4-A27599681258}" type="presParOf" srcId="{EE915009-E604-4D9F-B89F-3177E855D98D}" destId="{365CE06F-E99A-4D0A-BB6D-EAD68F832CFD}" srcOrd="0" destOrd="0" presId="urn:microsoft.com/office/officeart/2011/layout/HexagonRadial"/>
    <dgm:cxn modelId="{D139AADD-EDCE-4B03-884E-D05B9621D4C0}" type="presParOf" srcId="{F32BC218-6205-4A74-9DF4-C31E29BA3508}" destId="{61E61578-0AAE-4F0F-9DEC-B73C14367F69}" srcOrd="4" destOrd="0" presId="urn:microsoft.com/office/officeart/2011/layout/HexagonRadial"/>
    <dgm:cxn modelId="{7212F2B9-3E4B-4027-A8F2-5DA6ADE8DEA6}" type="presParOf" srcId="{F32BC218-6205-4A74-9DF4-C31E29BA3508}" destId="{9DE35A3C-7AA5-4C6A-AC7C-6FC113387270}" srcOrd="5" destOrd="0" presId="urn:microsoft.com/office/officeart/2011/layout/HexagonRadial"/>
    <dgm:cxn modelId="{FEB12D2F-8DD6-4324-B4F1-0398573AB2AB}" type="presParOf" srcId="{9DE35A3C-7AA5-4C6A-AC7C-6FC113387270}" destId="{BFC5CE1E-DCE9-424B-9334-4299EB68A530}" srcOrd="0" destOrd="0" presId="urn:microsoft.com/office/officeart/2011/layout/HexagonRadial"/>
    <dgm:cxn modelId="{A4331FA5-A3A2-4663-9C5A-E83EEE91AB1E}" type="presParOf" srcId="{F32BC218-6205-4A74-9DF4-C31E29BA3508}" destId="{7FB46EB4-26A6-423D-9386-2360674FDC9B}" srcOrd="6" destOrd="0" presId="urn:microsoft.com/office/officeart/2011/layout/HexagonRadial"/>
    <dgm:cxn modelId="{B0C83103-26B1-46D4-912D-083FA65E820C}" type="presParOf" srcId="{F32BC218-6205-4A74-9DF4-C31E29BA3508}" destId="{076204CA-B1D2-43EF-B39C-B8F3C51741AD}" srcOrd="7" destOrd="0" presId="urn:microsoft.com/office/officeart/2011/layout/HexagonRadial"/>
    <dgm:cxn modelId="{5D42EBD7-AEBB-4B7A-9863-026A370F60C6}" type="presParOf" srcId="{076204CA-B1D2-43EF-B39C-B8F3C51741AD}" destId="{D6773A43-57ED-4DFA-9F40-CC098B5949FF}" srcOrd="0" destOrd="0" presId="urn:microsoft.com/office/officeart/2011/layout/HexagonRadial"/>
    <dgm:cxn modelId="{8B76A24D-C4C3-4C28-8585-7BD4D33BAA85}" type="presParOf" srcId="{F32BC218-6205-4A74-9DF4-C31E29BA3508}" destId="{2FE6A23D-85A6-4B75-A52F-8CB52BC05C64}" srcOrd="8" destOrd="0" presId="urn:microsoft.com/office/officeart/2011/layout/HexagonRadial"/>
    <dgm:cxn modelId="{F1DBF55E-90F4-4405-93DE-04E9CCB29D9E}" type="presParOf" srcId="{F32BC218-6205-4A74-9DF4-C31E29BA3508}" destId="{3D6A6631-045B-4EEF-A438-99168CAEA9E1}" srcOrd="9" destOrd="0" presId="urn:microsoft.com/office/officeart/2011/layout/HexagonRadial"/>
    <dgm:cxn modelId="{FDC042F2-CEC2-49E4-B198-2355A42A7E65}" type="presParOf" srcId="{3D6A6631-045B-4EEF-A438-99168CAEA9E1}" destId="{692C2D64-4E5A-4394-A94E-DDF964A55E90}" srcOrd="0" destOrd="0" presId="urn:microsoft.com/office/officeart/2011/layout/HexagonRadial"/>
    <dgm:cxn modelId="{08EDD57F-D3A3-49DA-BE55-FCCA4E8407CE}" type="presParOf" srcId="{F32BC218-6205-4A74-9DF4-C31E29BA3508}" destId="{97C3DB17-BED4-4084-81B7-0CB97712EE0C}" srcOrd="10" destOrd="0" presId="urn:microsoft.com/office/officeart/2011/layout/HexagonRadial"/>
    <dgm:cxn modelId="{5DFEEC11-6864-4345-BBA0-653D0CA63A20}" type="presParOf" srcId="{F32BC218-6205-4A74-9DF4-C31E29BA3508}" destId="{A791BB5D-373F-4633-96EA-6CC5EC201F5E}" srcOrd="11" destOrd="0" presId="urn:microsoft.com/office/officeart/2011/layout/HexagonRadial"/>
    <dgm:cxn modelId="{205C5F8E-B067-4BCF-ABA4-F93510A305E9}" type="presParOf" srcId="{A791BB5D-373F-4633-96EA-6CC5EC201F5E}" destId="{24D809B8-C184-4E4F-A9AF-A8FD599F1E34}" srcOrd="0" destOrd="0" presId="urn:microsoft.com/office/officeart/2011/layout/HexagonRadial"/>
    <dgm:cxn modelId="{344970FA-5737-4CA8-BC11-6B564479EF06}" type="presParOf" srcId="{F32BC218-6205-4A74-9DF4-C31E29BA3508}" destId="{B21935D6-30CD-4D3A-9DBC-6A87D963C74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BE5BA-D90D-426C-ADF2-CAFE26357E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03A8F834-F52D-4B06-A1D8-B2309DF6570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Работа с </a:t>
          </a:r>
          <a:r>
            <a:rPr lang="ru-RU" sz="1600" b="1" dirty="0" smtClean="0">
              <a:solidFill>
                <a:schemeClr val="tx1"/>
              </a:solidFill>
              <a:cs typeface="Times New Roman" pitchFamily="18" charset="0"/>
            </a:rPr>
            <a:t>одаренными</a:t>
          </a:r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 детьми в условиях лицея</a:t>
          </a:r>
          <a:endParaRPr lang="ru-RU" sz="1400" dirty="0">
            <a:solidFill>
              <a:schemeClr val="tx1"/>
            </a:solidFill>
          </a:endParaRPr>
        </a:p>
      </dgm:t>
    </dgm:pt>
    <dgm:pt modelId="{8E5AB594-BDE5-4E29-9617-9A7949A9F1C9}" type="parTrans" cxnId="{F0252373-2F69-409B-852B-DCCC1C477993}">
      <dgm:prSet/>
      <dgm:spPr/>
      <dgm:t>
        <a:bodyPr/>
        <a:lstStyle/>
        <a:p>
          <a:endParaRPr lang="ru-RU"/>
        </a:p>
      </dgm:t>
    </dgm:pt>
    <dgm:pt modelId="{7C858BBC-FBAA-4989-B8C9-110494917D31}" type="sibTrans" cxnId="{F0252373-2F69-409B-852B-DCCC1C477993}">
      <dgm:prSet/>
      <dgm:spPr/>
      <dgm:t>
        <a:bodyPr/>
        <a:lstStyle/>
        <a:p>
          <a:endParaRPr lang="ru-RU"/>
        </a:p>
      </dgm:t>
    </dgm:pt>
    <dgm:pt modelId="{92EAD37F-398D-4B92-9023-4A6EEC59554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Практическая деятельность сертифицированных учителей  </a:t>
          </a:r>
        </a:p>
        <a:p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на результат</a:t>
          </a:r>
          <a:endParaRPr lang="ru-RU" sz="1400" dirty="0">
            <a:solidFill>
              <a:schemeClr val="tx1"/>
            </a:solidFill>
          </a:endParaRPr>
        </a:p>
      </dgm:t>
    </dgm:pt>
    <dgm:pt modelId="{099BC15D-E88B-4E40-A9BD-004BB9718983}" type="parTrans" cxnId="{0DA930A6-CDF6-41DB-A12C-2FB076B4CA23}">
      <dgm:prSet/>
      <dgm:spPr/>
      <dgm:t>
        <a:bodyPr/>
        <a:lstStyle/>
        <a:p>
          <a:endParaRPr lang="ru-RU"/>
        </a:p>
      </dgm:t>
    </dgm:pt>
    <dgm:pt modelId="{EBDBC920-B241-4B4B-963B-F50836443560}" type="sibTrans" cxnId="{0DA930A6-CDF6-41DB-A12C-2FB076B4CA23}">
      <dgm:prSet/>
      <dgm:spPr/>
      <dgm:t>
        <a:bodyPr/>
        <a:lstStyle/>
        <a:p>
          <a:endParaRPr lang="ru-RU"/>
        </a:p>
      </dgm:t>
    </dgm:pt>
    <dgm:pt modelId="{8EA23AF8-DEE0-4D35-84C2-7CEBB1442397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Качество подготовки к ЕНТ нового формата </a:t>
          </a:r>
          <a:endParaRPr lang="ru-RU" sz="1600" b="1" dirty="0">
            <a:solidFill>
              <a:schemeClr val="tx1"/>
            </a:solidFill>
          </a:endParaRPr>
        </a:p>
      </dgm:t>
    </dgm:pt>
    <dgm:pt modelId="{A3608ED1-F24D-49B8-9DEF-4E606E53140E}" type="parTrans" cxnId="{9B45443E-1DCC-4C72-A0A9-4BF62CB618B7}">
      <dgm:prSet/>
      <dgm:spPr/>
      <dgm:t>
        <a:bodyPr/>
        <a:lstStyle/>
        <a:p>
          <a:endParaRPr lang="ru-RU"/>
        </a:p>
      </dgm:t>
    </dgm:pt>
    <dgm:pt modelId="{E0B3EE4C-B548-4F8D-ABA2-959D8782FC7A}" type="sibTrans" cxnId="{9B45443E-1DCC-4C72-A0A9-4BF62CB618B7}">
      <dgm:prSet/>
      <dgm:spPr/>
      <dgm:t>
        <a:bodyPr/>
        <a:lstStyle/>
        <a:p>
          <a:endParaRPr lang="ru-RU"/>
        </a:p>
      </dgm:t>
    </dgm:pt>
    <dgm:pt modelId="{25CE7CEB-4C4B-46C0-816D-E9F478AA028C}" type="pres">
      <dgm:prSet presAssocID="{A28BE5BA-D90D-426C-ADF2-CAFE26357ED5}" presName="outerComposite" presStyleCnt="0">
        <dgm:presLayoutVars>
          <dgm:chMax val="5"/>
          <dgm:dir/>
          <dgm:resizeHandles val="exact"/>
        </dgm:presLayoutVars>
      </dgm:prSet>
      <dgm:spPr/>
    </dgm:pt>
    <dgm:pt modelId="{BE785D21-F844-427D-A5DD-EA3C961E6CAD}" type="pres">
      <dgm:prSet presAssocID="{A28BE5BA-D90D-426C-ADF2-CAFE26357ED5}" presName="dummyMaxCanvas" presStyleCnt="0">
        <dgm:presLayoutVars/>
      </dgm:prSet>
      <dgm:spPr/>
    </dgm:pt>
    <dgm:pt modelId="{FF7D065B-2824-4AAA-BF90-72632D3FBA07}" type="pres">
      <dgm:prSet presAssocID="{A28BE5BA-D90D-426C-ADF2-CAFE26357ED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8C62-F9A3-4905-907A-3CDE93B541E8}" type="pres">
      <dgm:prSet presAssocID="{A28BE5BA-D90D-426C-ADF2-CAFE26357ED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E9444-6675-488C-A395-8C9DFA2E103F}" type="pres">
      <dgm:prSet presAssocID="{A28BE5BA-D90D-426C-ADF2-CAFE26357ED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55358-A7AF-4BD7-9BED-8B1516F56837}" type="pres">
      <dgm:prSet presAssocID="{A28BE5BA-D90D-426C-ADF2-CAFE26357ED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9303D-E925-4D72-97FD-75B0ED355F4C}" type="pres">
      <dgm:prSet presAssocID="{A28BE5BA-D90D-426C-ADF2-CAFE26357ED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186D8-AE76-4B83-B307-1145B74D2018}" type="pres">
      <dgm:prSet presAssocID="{A28BE5BA-D90D-426C-ADF2-CAFE26357ED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50F6D-C737-4CBE-A9B6-68832AD88659}" type="pres">
      <dgm:prSet presAssocID="{A28BE5BA-D90D-426C-ADF2-CAFE26357ED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84A23-2730-4766-B5E4-A3CAF7E0B179}" type="pres">
      <dgm:prSet presAssocID="{A28BE5BA-D90D-426C-ADF2-CAFE26357ED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66F43-7434-4AA1-A636-85DD89054044}" type="presOf" srcId="{A28BE5BA-D90D-426C-ADF2-CAFE26357ED5}" destId="{25CE7CEB-4C4B-46C0-816D-E9F478AA028C}" srcOrd="0" destOrd="0" presId="urn:microsoft.com/office/officeart/2005/8/layout/vProcess5"/>
    <dgm:cxn modelId="{1032A961-E04E-4847-8B59-5A0E143171BB}" type="presOf" srcId="{8EA23AF8-DEE0-4D35-84C2-7CEBB1442397}" destId="{D2450F6D-C737-4CBE-A9B6-68832AD88659}" srcOrd="1" destOrd="0" presId="urn:microsoft.com/office/officeart/2005/8/layout/vProcess5"/>
    <dgm:cxn modelId="{797642A0-63AA-4D31-B04F-7A3B2F5F1244}" type="presOf" srcId="{92EAD37F-398D-4B92-9023-4A6EEC595540}" destId="{4BA84A23-2730-4766-B5E4-A3CAF7E0B179}" srcOrd="1" destOrd="0" presId="urn:microsoft.com/office/officeart/2005/8/layout/vProcess5"/>
    <dgm:cxn modelId="{B5206949-03FF-43F2-9BE1-119F5BCF532B}" type="presOf" srcId="{03A8F834-F52D-4B06-A1D8-B2309DF65709}" destId="{2FC186D8-AE76-4B83-B307-1145B74D2018}" srcOrd="1" destOrd="0" presId="urn:microsoft.com/office/officeart/2005/8/layout/vProcess5"/>
    <dgm:cxn modelId="{40991A05-E450-4FE5-8C03-7D7CD2817A5F}" type="presOf" srcId="{7C858BBC-FBAA-4989-B8C9-110494917D31}" destId="{C7555358-A7AF-4BD7-9BED-8B1516F56837}" srcOrd="0" destOrd="0" presId="urn:microsoft.com/office/officeart/2005/8/layout/vProcess5"/>
    <dgm:cxn modelId="{9736BEB4-99BB-4CD9-9124-CDE7274C4BA8}" type="presOf" srcId="{03A8F834-F52D-4B06-A1D8-B2309DF65709}" destId="{FF7D065B-2824-4AAA-BF90-72632D3FBA07}" srcOrd="0" destOrd="0" presId="urn:microsoft.com/office/officeart/2005/8/layout/vProcess5"/>
    <dgm:cxn modelId="{75C94C2C-CA71-465B-826B-4792DF0F1402}" type="presOf" srcId="{92EAD37F-398D-4B92-9023-4A6EEC595540}" destId="{799E9444-6675-488C-A395-8C9DFA2E103F}" srcOrd="0" destOrd="0" presId="urn:microsoft.com/office/officeart/2005/8/layout/vProcess5"/>
    <dgm:cxn modelId="{F0252373-2F69-409B-852B-DCCC1C477993}" srcId="{A28BE5BA-D90D-426C-ADF2-CAFE26357ED5}" destId="{03A8F834-F52D-4B06-A1D8-B2309DF65709}" srcOrd="0" destOrd="0" parTransId="{8E5AB594-BDE5-4E29-9617-9A7949A9F1C9}" sibTransId="{7C858BBC-FBAA-4989-B8C9-110494917D31}"/>
    <dgm:cxn modelId="{9B45443E-1DCC-4C72-A0A9-4BF62CB618B7}" srcId="{A28BE5BA-D90D-426C-ADF2-CAFE26357ED5}" destId="{8EA23AF8-DEE0-4D35-84C2-7CEBB1442397}" srcOrd="1" destOrd="0" parTransId="{A3608ED1-F24D-49B8-9DEF-4E606E53140E}" sibTransId="{E0B3EE4C-B548-4F8D-ABA2-959D8782FC7A}"/>
    <dgm:cxn modelId="{9CA2075D-ECB5-4616-A004-6D355DB22993}" type="presOf" srcId="{E0B3EE4C-B548-4F8D-ABA2-959D8782FC7A}" destId="{7689303D-E925-4D72-97FD-75B0ED355F4C}" srcOrd="0" destOrd="0" presId="urn:microsoft.com/office/officeart/2005/8/layout/vProcess5"/>
    <dgm:cxn modelId="{38526715-E7FE-4C8C-9AD2-FBABD358EDF4}" type="presOf" srcId="{8EA23AF8-DEE0-4D35-84C2-7CEBB1442397}" destId="{51F68C62-F9A3-4905-907A-3CDE93B541E8}" srcOrd="0" destOrd="0" presId="urn:microsoft.com/office/officeart/2005/8/layout/vProcess5"/>
    <dgm:cxn modelId="{0DA930A6-CDF6-41DB-A12C-2FB076B4CA23}" srcId="{A28BE5BA-D90D-426C-ADF2-CAFE26357ED5}" destId="{92EAD37F-398D-4B92-9023-4A6EEC595540}" srcOrd="2" destOrd="0" parTransId="{099BC15D-E88B-4E40-A9BD-004BB9718983}" sibTransId="{EBDBC920-B241-4B4B-963B-F50836443560}"/>
    <dgm:cxn modelId="{FAF09577-4EC6-426B-A7EA-8B1E5CCB2716}" type="presParOf" srcId="{25CE7CEB-4C4B-46C0-816D-E9F478AA028C}" destId="{BE785D21-F844-427D-A5DD-EA3C961E6CAD}" srcOrd="0" destOrd="0" presId="urn:microsoft.com/office/officeart/2005/8/layout/vProcess5"/>
    <dgm:cxn modelId="{B006E715-1F11-4AC2-AB76-1A43FF054178}" type="presParOf" srcId="{25CE7CEB-4C4B-46C0-816D-E9F478AA028C}" destId="{FF7D065B-2824-4AAA-BF90-72632D3FBA07}" srcOrd="1" destOrd="0" presId="urn:microsoft.com/office/officeart/2005/8/layout/vProcess5"/>
    <dgm:cxn modelId="{C308F0ED-622A-433F-A0C2-A1AA247FEABA}" type="presParOf" srcId="{25CE7CEB-4C4B-46C0-816D-E9F478AA028C}" destId="{51F68C62-F9A3-4905-907A-3CDE93B541E8}" srcOrd="2" destOrd="0" presId="urn:microsoft.com/office/officeart/2005/8/layout/vProcess5"/>
    <dgm:cxn modelId="{88DEC78C-FE62-4DA2-93B5-5BED0794231B}" type="presParOf" srcId="{25CE7CEB-4C4B-46C0-816D-E9F478AA028C}" destId="{799E9444-6675-488C-A395-8C9DFA2E103F}" srcOrd="3" destOrd="0" presId="urn:microsoft.com/office/officeart/2005/8/layout/vProcess5"/>
    <dgm:cxn modelId="{ADAA78E2-89C1-45AA-B673-9C674620687C}" type="presParOf" srcId="{25CE7CEB-4C4B-46C0-816D-E9F478AA028C}" destId="{C7555358-A7AF-4BD7-9BED-8B1516F56837}" srcOrd="4" destOrd="0" presId="urn:microsoft.com/office/officeart/2005/8/layout/vProcess5"/>
    <dgm:cxn modelId="{8AA47621-07CD-47AA-B63E-4876B91C58FB}" type="presParOf" srcId="{25CE7CEB-4C4B-46C0-816D-E9F478AA028C}" destId="{7689303D-E925-4D72-97FD-75B0ED355F4C}" srcOrd="5" destOrd="0" presId="urn:microsoft.com/office/officeart/2005/8/layout/vProcess5"/>
    <dgm:cxn modelId="{9EB18BFD-2B34-4D9B-A559-9273F117CBB2}" type="presParOf" srcId="{25CE7CEB-4C4B-46C0-816D-E9F478AA028C}" destId="{2FC186D8-AE76-4B83-B307-1145B74D2018}" srcOrd="6" destOrd="0" presId="urn:microsoft.com/office/officeart/2005/8/layout/vProcess5"/>
    <dgm:cxn modelId="{0C4F247A-E6E3-4A11-8D62-35D385687024}" type="presParOf" srcId="{25CE7CEB-4C4B-46C0-816D-E9F478AA028C}" destId="{D2450F6D-C737-4CBE-A9B6-68832AD88659}" srcOrd="7" destOrd="0" presId="urn:microsoft.com/office/officeart/2005/8/layout/vProcess5"/>
    <dgm:cxn modelId="{741B0563-BD70-4457-8D2F-618C91561B57}" type="presParOf" srcId="{25CE7CEB-4C4B-46C0-816D-E9F478AA028C}" destId="{4BA84A23-2730-4766-B5E4-A3CAF7E0B1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C81DE-E6EA-4AC1-86CC-B9C34140ED9A}">
      <dsp:nvSpPr>
        <dsp:cNvPr id="0" name=""/>
        <dsp:cNvSpPr/>
      </dsp:nvSpPr>
      <dsp:spPr>
        <a:xfrm>
          <a:off x="1531048" y="1928177"/>
          <a:ext cx="2309465" cy="19977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Качество обучения – 73%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759" y="2259237"/>
        <a:ext cx="1544043" cy="1335661"/>
      </dsp:txXfrm>
    </dsp:sp>
    <dsp:sp modelId="{365CE06F-E99A-4D0A-BB6D-EAD68F832CFD}">
      <dsp:nvSpPr>
        <dsp:cNvPr id="0" name=""/>
        <dsp:cNvSpPr/>
      </dsp:nvSpPr>
      <dsp:spPr>
        <a:xfrm>
          <a:off x="2977217" y="972374"/>
          <a:ext cx="871354" cy="7507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69311-52D7-46EC-BC7D-55596A0AADD8}">
      <dsp:nvSpPr>
        <dsp:cNvPr id="0" name=""/>
        <dsp:cNvSpPr/>
      </dsp:nvSpPr>
      <dsp:spPr>
        <a:xfrm>
          <a:off x="1684895" y="111193"/>
          <a:ext cx="2010366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Маш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р, 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Торайғыров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kk-KZ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Қ. Беқхожин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оқулары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-          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первых места (100%)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8352" y="374628"/>
        <a:ext cx="1363452" cy="1110443"/>
      </dsp:txXfrm>
    </dsp:sp>
    <dsp:sp modelId="{BFC5CE1E-DCE9-424B-9334-4299EB68A530}">
      <dsp:nvSpPr>
        <dsp:cNvPr id="0" name=""/>
        <dsp:cNvSpPr/>
      </dsp:nvSpPr>
      <dsp:spPr>
        <a:xfrm>
          <a:off x="3994156" y="2375946"/>
          <a:ext cx="871354" cy="7507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61578-0AAE-4F0F-9DEC-B73C14367F69}">
      <dsp:nvSpPr>
        <dsp:cNvPr id="0" name=""/>
        <dsp:cNvSpPr/>
      </dsp:nvSpPr>
      <dsp:spPr>
        <a:xfrm>
          <a:off x="3479509" y="1118251"/>
          <a:ext cx="1892590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Олимпиады- КИО – 6 мест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(100%)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152" y="1389589"/>
        <a:ext cx="1265304" cy="1094637"/>
      </dsp:txXfrm>
    </dsp:sp>
    <dsp:sp modelId="{D6773A43-57ED-4DFA-9F40-CC098B5949FF}">
      <dsp:nvSpPr>
        <dsp:cNvPr id="0" name=""/>
        <dsp:cNvSpPr/>
      </dsp:nvSpPr>
      <dsp:spPr>
        <a:xfrm>
          <a:off x="3287725" y="3960316"/>
          <a:ext cx="871354" cy="7507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46EB4-26A6-423D-9386-2360674FDC9B}">
      <dsp:nvSpPr>
        <dsp:cNvPr id="0" name=""/>
        <dsp:cNvSpPr/>
      </dsp:nvSpPr>
      <dsp:spPr>
        <a:xfrm>
          <a:off x="3479509" y="3098009"/>
          <a:ext cx="1892590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Городские соревнования научных проектов - 10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152" y="3369347"/>
        <a:ext cx="1265304" cy="1094637"/>
      </dsp:txXfrm>
    </dsp:sp>
    <dsp:sp modelId="{692C2D64-4E5A-4394-A94E-DDF964A55E90}">
      <dsp:nvSpPr>
        <dsp:cNvPr id="0" name=""/>
        <dsp:cNvSpPr/>
      </dsp:nvSpPr>
      <dsp:spPr>
        <a:xfrm>
          <a:off x="1535346" y="4124779"/>
          <a:ext cx="871354" cy="7507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6A23D-85A6-4B75-A52F-8CB52BC05C64}">
      <dsp:nvSpPr>
        <dsp:cNvPr id="0" name=""/>
        <dsp:cNvSpPr/>
      </dsp:nvSpPr>
      <dsp:spPr>
        <a:xfrm>
          <a:off x="1743783" y="4106193"/>
          <a:ext cx="1892590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Областные соревнования научных проектов - 1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7426" y="4377531"/>
        <a:ext cx="1265304" cy="1094637"/>
      </dsp:txXfrm>
    </dsp:sp>
    <dsp:sp modelId="{24D809B8-C184-4E4F-A9AF-A8FD599F1E34}">
      <dsp:nvSpPr>
        <dsp:cNvPr id="0" name=""/>
        <dsp:cNvSpPr/>
      </dsp:nvSpPr>
      <dsp:spPr>
        <a:xfrm>
          <a:off x="501754" y="2721770"/>
          <a:ext cx="871354" cy="7507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3DB17-BED4-4084-81B7-0CB97712EE0C}">
      <dsp:nvSpPr>
        <dsp:cNvPr id="0" name=""/>
        <dsp:cNvSpPr/>
      </dsp:nvSpPr>
      <dsp:spPr>
        <a:xfrm>
          <a:off x="0" y="3099135"/>
          <a:ext cx="1892590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Городская предметная олимпиада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мест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643" y="3370473"/>
        <a:ext cx="1265304" cy="1094637"/>
      </dsp:txXfrm>
    </dsp:sp>
    <dsp:sp modelId="{B21935D6-30CD-4D3A-9DBC-6A87D963C74B}">
      <dsp:nvSpPr>
        <dsp:cNvPr id="0" name=""/>
        <dsp:cNvSpPr/>
      </dsp:nvSpPr>
      <dsp:spPr>
        <a:xfrm>
          <a:off x="20686" y="1034083"/>
          <a:ext cx="1892590" cy="16373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329" y="1305421"/>
        <a:ext cx="1265304" cy="1094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065B-2824-4AAA-BF90-72632D3FBA07}">
      <dsp:nvSpPr>
        <dsp:cNvPr id="0" name=""/>
        <dsp:cNvSpPr/>
      </dsp:nvSpPr>
      <dsp:spPr>
        <a:xfrm>
          <a:off x="0" y="0"/>
          <a:ext cx="3297872" cy="164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cs typeface="Times New Roman" pitchFamily="18" charset="0"/>
            </a:rPr>
            <a:t>Работа с </a:t>
          </a:r>
          <a:r>
            <a:rPr lang="ru-RU" sz="1600" b="1" kern="1200" dirty="0" smtClean="0">
              <a:solidFill>
                <a:schemeClr val="tx1"/>
              </a:solidFill>
              <a:cs typeface="Times New Roman" pitchFamily="18" charset="0"/>
            </a:rPr>
            <a:t>одаренными</a:t>
          </a:r>
          <a:r>
            <a:rPr lang="ru-RU" sz="1400" b="1" kern="1200" dirty="0" smtClean="0">
              <a:solidFill>
                <a:schemeClr val="tx1"/>
              </a:solidFill>
              <a:cs typeface="Times New Roman" pitchFamily="18" charset="0"/>
            </a:rPr>
            <a:t> детьми в условиях лицея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282" y="47282"/>
        <a:ext cx="1519759" cy="1555166"/>
      </dsp:txXfrm>
    </dsp:sp>
    <dsp:sp modelId="{51F68C62-F9A3-4905-907A-3CDE93B541E8}">
      <dsp:nvSpPr>
        <dsp:cNvPr id="0" name=""/>
        <dsp:cNvSpPr/>
      </dsp:nvSpPr>
      <dsp:spPr>
        <a:xfrm>
          <a:off x="290988" y="1924684"/>
          <a:ext cx="3297872" cy="164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Качество подготовки к ЕНТ нового формата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9307" y="1973003"/>
        <a:ext cx="1837921" cy="1553092"/>
      </dsp:txXfrm>
    </dsp:sp>
    <dsp:sp modelId="{799E9444-6675-488C-A395-8C9DFA2E103F}">
      <dsp:nvSpPr>
        <dsp:cNvPr id="0" name=""/>
        <dsp:cNvSpPr/>
      </dsp:nvSpPr>
      <dsp:spPr>
        <a:xfrm>
          <a:off x="581977" y="3849369"/>
          <a:ext cx="3297872" cy="164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cs typeface="Times New Roman" pitchFamily="18" charset="0"/>
            </a:rPr>
            <a:t>Практическая деятельность сертифицированных учителей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cs typeface="Times New Roman" pitchFamily="18" charset="0"/>
            </a:rPr>
            <a:t>на результат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0296" y="3897688"/>
        <a:ext cx="1837921" cy="1553092"/>
      </dsp:txXfrm>
    </dsp:sp>
    <dsp:sp modelId="{C7555358-A7AF-4BD7-9BED-8B1516F56837}">
      <dsp:nvSpPr>
        <dsp:cNvPr id="0" name=""/>
        <dsp:cNvSpPr/>
      </dsp:nvSpPr>
      <dsp:spPr>
        <a:xfrm>
          <a:off x="2225548" y="1251045"/>
          <a:ext cx="1072324" cy="1072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466821" y="1251045"/>
        <a:ext cx="589778" cy="806924"/>
      </dsp:txXfrm>
    </dsp:sp>
    <dsp:sp modelId="{7689303D-E925-4D72-97FD-75B0ED355F4C}">
      <dsp:nvSpPr>
        <dsp:cNvPr id="0" name=""/>
        <dsp:cNvSpPr/>
      </dsp:nvSpPr>
      <dsp:spPr>
        <a:xfrm>
          <a:off x="2516536" y="3164732"/>
          <a:ext cx="1072324" cy="1072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757809" y="3164732"/>
        <a:ext cx="589778" cy="80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nfrastruktura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138"/>
            <a:ext cx="9143999" cy="511718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171575" y="592210"/>
            <a:ext cx="6848475" cy="954107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лицензия №12014781 выдана Государственным учреждением «Департамент по контролю в сфере образования Павлодарской области Комитета по контролю в сфере образования и науки Министерства образования и науки Республики Казахстан»  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83055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ГУ«</a:t>
            </a:r>
            <a:r>
              <a:rPr lang="kk-KZ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- лицей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Павлодара»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6550" y="2095501"/>
            <a:ext cx="599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 основания -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2003 </a:t>
            </a: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Тип - смешанная </a:t>
            </a: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школа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Проектная мощность - 200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учащихся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Обучается 200  учащихся</a:t>
            </a:r>
            <a:endParaRPr lang="ru-RU" sz="2000" b="1" dirty="0">
              <a:solidFill>
                <a:srgbClr val="0033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ласс-комплектов – 9:</a:t>
            </a:r>
            <a:endParaRPr lang="ru-RU" sz="2000" b="1" dirty="0">
              <a:solidFill>
                <a:srgbClr val="0033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казахским </a:t>
            </a: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языком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5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с </a:t>
            </a: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русским языком обучения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rgbClr val="0033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100" y="4232761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7049976"/>
              </p:ext>
            </p:extLst>
          </p:nvPr>
        </p:nvGraphicFramePr>
        <p:xfrm>
          <a:off x="88900" y="615950"/>
          <a:ext cx="5372100" cy="58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8951685"/>
              </p:ext>
            </p:extLst>
          </p:nvPr>
        </p:nvGraphicFramePr>
        <p:xfrm>
          <a:off x="5264150" y="742950"/>
          <a:ext cx="387985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3299" y="278428"/>
            <a:ext cx="2614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</a:rPr>
              <a:t>Школьные проблемы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73" y="2167808"/>
            <a:ext cx="1732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Профессиональные</a:t>
            </a:r>
          </a:p>
          <a:p>
            <a:pPr algn="ctr"/>
            <a:r>
              <a:rPr lang="ru-RU" sz="1400" b="1" dirty="0" smtClean="0"/>
              <a:t> конкурсы </a:t>
            </a:r>
          </a:p>
          <a:p>
            <a:pPr algn="ctr"/>
            <a:r>
              <a:rPr lang="ru-RU" sz="1400" b="1" dirty="0" smtClean="0"/>
              <a:t>учителей - 4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8349" y="196850"/>
            <a:ext cx="2838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</a:rPr>
              <a:t>Результаты І полугодия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700" y="196334"/>
            <a:ext cx="28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Пути решения 1 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900" y="565666"/>
            <a:ext cx="7369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учёных в качестве научных консультантов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 каждому исследовательскому проекту.</a:t>
            </a:r>
          </a:p>
          <a:p>
            <a:pPr marL="342900" indent="-342900">
              <a:buAutoNum type="arabicPeriod" startAt="2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работу постоянно действующей ШОР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стратегий критического мышления, ресурсов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интерактивных лабораторий.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в области работы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одарёнными детьми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4900" y="2135326"/>
            <a:ext cx="28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Пути решения </a:t>
            </a:r>
            <a:r>
              <a:rPr lang="kk-KZ" b="1" dirty="0" smtClean="0">
                <a:solidFill>
                  <a:srgbClr val="FF0000"/>
                </a:solidFill>
              </a:rPr>
              <a:t>2 </a:t>
            </a:r>
            <a:r>
              <a:rPr lang="kk-KZ" b="1" dirty="0">
                <a:solidFill>
                  <a:srgbClr val="FF0000"/>
                </a:solidFill>
              </a:rPr>
              <a:t>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900" y="2504658"/>
            <a:ext cx="8070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подготовке к ЕНТ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Формирование банка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тестовых материалов к ЕНТ   нового формата.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Организация дополнительных занятий по профильным предметам.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Организация занятий по повышению функциональной грамотности  (чтение, логика).</a:t>
            </a:r>
          </a:p>
          <a:p>
            <a:pPr marL="342900" indent="-342900">
              <a:buAutoNum type="arabicPeriod" startAt="5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пробных тестирований.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коррекционная работа по результатам тестирований</a:t>
            </a:r>
            <a:r>
              <a:rPr lang="ru-RU" sz="16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4900" y="4331351"/>
            <a:ext cx="28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</a:rPr>
              <a:t>Пути решения </a:t>
            </a:r>
            <a:r>
              <a:rPr lang="kk-KZ" b="1" dirty="0" smtClean="0">
                <a:solidFill>
                  <a:srgbClr val="FF0000"/>
                </a:solidFill>
              </a:rPr>
              <a:t>3 </a:t>
            </a:r>
            <a:r>
              <a:rPr lang="kk-KZ" b="1" dirty="0">
                <a:solidFill>
                  <a:srgbClr val="FF0000"/>
                </a:solidFill>
              </a:rPr>
              <a:t>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" y="4700683"/>
            <a:ext cx="7490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действующее повышение квалификации через сетевое сообщество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через курсовую переподготовку, в том числе в дистанционной форме.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в выпускных классах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 квалификации и профессионального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учителей-предметников.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178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28650"/>
            <a:ext cx="9753600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6636" y="85725"/>
            <a:ext cx="75645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Достижения школы-лицея № 20</a:t>
            </a:r>
          </a:p>
          <a:p>
            <a:pPr algn="ctr"/>
            <a:r>
              <a:rPr lang="ru-RU" altLang="ru-RU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пространстве предшествующих лет</a:t>
            </a:r>
            <a:endParaRPr lang="ru-RU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57941"/>
              </p:ext>
            </p:extLst>
          </p:nvPr>
        </p:nvGraphicFramePr>
        <p:xfrm>
          <a:off x="72520" y="748552"/>
          <a:ext cx="9012814" cy="6109448"/>
        </p:xfrm>
        <a:graphic>
          <a:graphicData uri="http://schemas.openxmlformats.org/drawingml/2006/table">
            <a:tbl>
              <a:tblPr/>
              <a:tblGrid>
                <a:gridCol w="451440"/>
                <a:gridCol w="2160574"/>
                <a:gridCol w="1371600"/>
                <a:gridCol w="1409700"/>
                <a:gridCol w="1352550"/>
                <a:gridCol w="226695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Параметры отслеживания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Arial"/>
                        </a:rPr>
                        <a:t>2013-2014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2014-2015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2015-2016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Примечание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69,5%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Итоги ЕНТ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87,3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91,31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90,88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2014-2015</a:t>
                      </a: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уч.год – благодарственное письмо ГОО за качественную подготовку выпускников к ЕНТ.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2015-2016</a:t>
                      </a: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уч.год – грамота ГОО за высокую организацию и качественную подготовку выпускников к ЕНТ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91704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Показатели ВОУД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43,4 б в 2013 г. -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I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результат среди городских школ,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III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 среди областных школ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Поступление в вузы (гранты)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 (46,3%)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 (55%)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5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Призовые места в предметных олимпиадах: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городских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областных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республиканских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международных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2015-2016 учебный год  - грамота ГОО за качественную подготовку олимпийской команды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1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Участие в конкурсах НП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городских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областных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республиканских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международных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 г. – диплом ПГПИ «</a:t>
                      </a:r>
                      <a:r>
                        <a:rPr lang="kk-KZ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Ең мықты ғылыми қоғам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60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Участие в творческих конкурсах (ученики)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городских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областных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республиканских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международных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241" marR="12241" marT="3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241" marR="12241" marT="3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2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1" y="0"/>
            <a:ext cx="2603500" cy="22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ilim-pavlodar.gov.kz/soch20/wp-content/uploads/sites/19/2016/11/20161128_16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9"/>
            <a:ext cx="2498015" cy="31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bilim-pavlodar.gov.kz/soch20/wp-content/uploads/sites/19/2016/10/20161004_144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3" y="3868716"/>
            <a:ext cx="2603498" cy="29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968"/>
            <a:ext cx="6496050" cy="290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C:\Users\1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22289"/>
            <a:ext cx="2647949" cy="19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1\Desktop\DSCN0006-768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15" y="0"/>
            <a:ext cx="1633982" cy="29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1\Desktop\Ак шагал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00" y="3868716"/>
            <a:ext cx="4120802" cy="298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1\Desktop\Золотая осен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23" y="-4679"/>
            <a:ext cx="2467478" cy="36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1\Desktop\мпрпрп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65" y="3868715"/>
            <a:ext cx="3331285" cy="29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:\Users\1\Desktop\3def2a21-1b40-4530-92ca-78474456283awallpap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700"/>
            <a:ext cx="2952750" cy="17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6967"/>
              </p:ext>
            </p:extLst>
          </p:nvPr>
        </p:nvGraphicFramePr>
        <p:xfrm>
          <a:off x="0" y="76200"/>
          <a:ext cx="9144000" cy="7037270"/>
        </p:xfrm>
        <a:graphic>
          <a:graphicData uri="http://schemas.openxmlformats.org/drawingml/2006/table">
            <a:tbl>
              <a:tblPr/>
              <a:tblGrid>
                <a:gridCol w="288182"/>
                <a:gridCol w="2078065"/>
                <a:gridCol w="1349347"/>
                <a:gridCol w="1212457"/>
                <a:gridCol w="1544904"/>
                <a:gridCol w="2671045"/>
              </a:tblGrid>
              <a:tr h="1095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Участие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школы-лицея в смотрах-конкурсах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место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(лучший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кабинет казахского языка в городском конкурсе)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Лучший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кабинет казахского языка в областном конкурсе</a:t>
                      </a: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(вошёл в число 10 лучших кабинетов)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место (лучший кабинет истории Казахстана в городском конкурсе)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3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Кадровый  состав учителей по квалификационным категориям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в.к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– 7 (36,6%)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    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(36,6%)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3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(15,7%)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б/к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  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в.к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– 10 (55,5%)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  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 (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26,3%)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2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б/к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(5,2%)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в.к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– 10 (50%)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6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2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б/к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  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% учителей имеют высшее образование , из них  15% - степень магистра.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3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Учителей, прошедших уровневые курсы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Всего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31,5%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2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Всего – 16,6%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 2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Всего – 36%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Ученые, работающие в школе-лицее (количество)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Научные конференции МАН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РК (призеры)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603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Профессиональные достижения учителей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 призовых 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 призовых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призовых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2015-2016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уч. год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-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грамота ГОО за качественную подготовку учителей к предметной олимпиаде;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 г.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 благодарственное письмо ГОО  за высокие показатели в Интернет-фестивале «Современный урок – 2015»;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2014 г.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– благодарственное письмо ГОО  за высокие показатели в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Интернет-фестивале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«Современный урок – 2014»;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2015-2016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уч. год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-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понижение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динамики, так как учитель-призер не может в течение 3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х лет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участвовать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в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профессиональных конкурсах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(в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школе-лицее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в 2015-2016 </a:t>
                      </a:r>
                      <a:r>
                        <a:rPr lang="ru-RU" sz="105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уч.г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всего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 учителей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11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Работа школьного сайта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Ең үздік мектеп сайты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» (городской конкурс)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Ең интерактивті сайты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» (областной конкурс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69" marR="14769" marT="4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Мемлекеттік тілдегі ең үздік білім беру сайты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» (областной конкурс,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II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место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«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Мемлекеттік тілдегі ең үздік білім беру сайты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» (областной конкурс</a:t>
                      </a: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II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место)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коллаж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" y="114300"/>
            <a:ext cx="90011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</a:rPr>
              <a:t>Инициативы года</a:t>
            </a:r>
            <a:r>
              <a:rPr lang="ru-RU" sz="2000" b="1" dirty="0" smtClean="0">
                <a:solidFill>
                  <a:srgbClr val="FF0000"/>
                </a:solidFill>
              </a:rPr>
              <a:t>: бинарная форма преподавания физики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с применением английского языка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инициативы\DSCN0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50" y="3933056"/>
            <a:ext cx="3783621" cy="24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инициативы\DSCN0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7419"/>
            <a:ext cx="3672408" cy="23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инициативы\DSCN0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7418"/>
            <a:ext cx="3744416" cy="23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инициативы\DSCN0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9615"/>
            <a:ext cx="3744416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878" y="3540283"/>
            <a:ext cx="32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Подготовка к бинарному уроку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84948" y="3540283"/>
            <a:ext cx="27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Английский блок на уроке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385214"/>
            <a:ext cx="222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Отработка терминов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61929" y="6385214"/>
            <a:ext cx="28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Решение текстовых 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6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39814"/>
              </p:ext>
            </p:extLst>
          </p:nvPr>
        </p:nvGraphicFramePr>
        <p:xfrm>
          <a:off x="228600" y="1162050"/>
          <a:ext cx="8762999" cy="5255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900"/>
                <a:gridCol w="1922241"/>
                <a:gridCol w="2169429"/>
                <a:gridCol w="2169429"/>
              </a:tblGrid>
              <a:tr h="29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23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в методических журналах, сборниках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1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в газетах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3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Публикации на сайтах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ГОО,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УО,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ИнЕУ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профессиональных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сайтах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900" y="359291"/>
            <a:ext cx="795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C27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Освещение жизнедеятельности школы- лицея в </a:t>
            </a:r>
            <a:r>
              <a:rPr lang="ru-RU" sz="2000" b="1" dirty="0" smtClean="0">
                <a:solidFill>
                  <a:srgbClr val="FC27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C27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17265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ilim-pavlodar.gov.kz/soch20/wp-content/uploads/sites/19/2015/05/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101884"/>
            <a:ext cx="6791326" cy="43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ilim-pavlodar.gov.kz/soch20/wp-content/uploads/sites/19/2015/05/22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5"/>
            <a:ext cx="61531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7092" y="4280238"/>
            <a:ext cx="2785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Особого </a:t>
            </a:r>
            <a:r>
              <a:rPr lang="ru-RU" b="1" dirty="0">
                <a:solidFill>
                  <a:srgbClr val="0033CC"/>
                </a:solidFill>
              </a:rPr>
              <a:t>внимания заслуживает страница, посвященная школьной газете «Лицеист», которая разрабатывается и создается школьным пресс-центром.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648" y="114300"/>
            <a:ext cx="2400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Самыми 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активными </a:t>
            </a:r>
            <a:r>
              <a:rPr lang="ru-RU" b="1" dirty="0">
                <a:solidFill>
                  <a:srgbClr val="0033CC"/>
                </a:solidFill>
              </a:rPr>
              <a:t>рубриками 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школьного </a:t>
            </a:r>
            <a:r>
              <a:rPr lang="ru-RU" b="1" dirty="0">
                <a:solidFill>
                  <a:srgbClr val="0033CC"/>
                </a:solidFill>
              </a:rPr>
              <a:t>сайта являются «Виртуальная приемная», «Мир новостей», «Методическая мозаика</a:t>
            </a:r>
            <a:r>
              <a:rPr lang="ru-RU" b="1" dirty="0" smtClean="0">
                <a:solidFill>
                  <a:srgbClr val="0033CC"/>
                </a:solidFill>
              </a:rPr>
              <a:t>»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890</Words>
  <Application>Microsoft Office PowerPoint</Application>
  <PresentationFormat>Экран (4:3)</PresentationFormat>
  <Paragraphs>263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Инициативы года: бинарная форма преподавания физики  с применением английского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np300</dc:creator>
  <cp:lastModifiedBy>1</cp:lastModifiedBy>
  <cp:revision>126</cp:revision>
  <dcterms:created xsi:type="dcterms:W3CDTF">2014-11-21T11:00:06Z</dcterms:created>
  <dcterms:modified xsi:type="dcterms:W3CDTF">2016-12-23T18:55:23Z</dcterms:modified>
</cp:coreProperties>
</file>