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8" y="6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02A-EDC7-404D-A053-42D846238068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6978-514F-4B46-910A-F43F3E7A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01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02A-EDC7-404D-A053-42D846238068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6978-514F-4B46-910A-F43F3E7A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71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02A-EDC7-404D-A053-42D846238068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6978-514F-4B46-910A-F43F3E7A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73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02A-EDC7-404D-A053-42D846238068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6978-514F-4B46-910A-F43F3E7A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66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02A-EDC7-404D-A053-42D846238068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6978-514F-4B46-910A-F43F3E7A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342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02A-EDC7-404D-A053-42D846238068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6978-514F-4B46-910A-F43F3E7A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2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02A-EDC7-404D-A053-42D846238068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6978-514F-4B46-910A-F43F3E7A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12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02A-EDC7-404D-A053-42D846238068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6978-514F-4B46-910A-F43F3E7A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01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02A-EDC7-404D-A053-42D846238068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6978-514F-4B46-910A-F43F3E7A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67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02A-EDC7-404D-A053-42D846238068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6978-514F-4B46-910A-F43F3E7A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26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702A-EDC7-404D-A053-42D846238068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06978-514F-4B46-910A-F43F3E7A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0702A-EDC7-404D-A053-42D846238068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06978-514F-4B46-910A-F43F3E7A15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88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8252462"/>
              </p:ext>
            </p:extLst>
          </p:nvPr>
        </p:nvGraphicFramePr>
        <p:xfrm>
          <a:off x="107504" y="188640"/>
          <a:ext cx="9036496" cy="666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Документ" r:id="rId3" imgW="10400685" imgH="7146883" progId="Word.Document.12">
                  <p:embed/>
                </p:oleObj>
              </mc:Choice>
              <mc:Fallback>
                <p:oleObj name="Документ" r:id="rId3" imgW="10400685" imgH="71468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88640"/>
                        <a:ext cx="9036496" cy="66693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76394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Тема Office</vt:lpstr>
      <vt:lpstr>Microsoft Word Document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</dc:creator>
  <cp:lastModifiedBy>2</cp:lastModifiedBy>
  <cp:revision>1</cp:revision>
  <dcterms:created xsi:type="dcterms:W3CDTF">2015-05-19T04:53:24Z</dcterms:created>
  <dcterms:modified xsi:type="dcterms:W3CDTF">2015-05-19T04:57:46Z</dcterms:modified>
</cp:coreProperties>
</file>