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</p:spPr>
        </p:pic>
        <p:grpSp>
          <p:nvGrpSpPr>
            <p:cNvPr id="3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173" name="Picture 149" descr="4_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</p:spPr>
          </p:pic>
          <p:pic>
            <p:nvPicPr>
              <p:cNvPr id="1177" name="Picture 153" descr="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</p:spPr>
          </p:pic>
          <p:pic>
            <p:nvPicPr>
              <p:cNvPr id="1182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87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 cstate="print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Отчет об участии в проекте «</a:t>
            </a:r>
            <a:r>
              <a:rPr lang="kk-KZ" dirty="0" smtClean="0"/>
              <a:t>Үміт Сәулесі</a:t>
            </a:r>
            <a:r>
              <a:rPr lang="ru-RU" dirty="0" smtClean="0"/>
              <a:t>»</a:t>
            </a:r>
          </a:p>
          <a:p>
            <a:r>
              <a:rPr lang="kk-KZ" dirty="0"/>
              <a:t>з</a:t>
            </a:r>
            <a:r>
              <a:rPr lang="kk-KZ" dirty="0" smtClean="0"/>
              <a:t>а октябрь 2014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964488" cy="685800"/>
          </a:xfrm>
        </p:spPr>
        <p:txBody>
          <a:bodyPr/>
          <a:lstStyle/>
          <a:p>
            <a:pPr algn="l"/>
            <a:r>
              <a:rPr lang="ru-RU" sz="2800" dirty="0" smtClean="0"/>
              <a:t>ГУ «Средняя общеобразовательная школа №29»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517232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Исп</a:t>
            </a:r>
            <a:r>
              <a:rPr lang="ru-RU" dirty="0" smtClean="0"/>
              <a:t>. Скляренко А.В. </a:t>
            </a:r>
            <a:r>
              <a:rPr lang="ru-RU" dirty="0" smtClean="0"/>
              <a:t>с</a:t>
            </a:r>
            <a:r>
              <a:rPr lang="ru-RU" dirty="0" smtClean="0"/>
              <a:t>т.вожатая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Волонтерским отрядом нашей школы посещен Областной психолого-педагогическое медико-социальное учреждение для детей. Ребята поздравили работников с их профессиональным праздником Днем работника социальной сферы. В качестве подарка преподнесли праздничный концерт.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5440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Октябрь 2014год.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41108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5328592" cy="319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41108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5472608" cy="32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41108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4531" y="836712"/>
            <a:ext cx="2689469" cy="448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141108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715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-2014110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9924" y="3140968"/>
            <a:ext cx="5844075" cy="350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5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00TGp_natural_light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0</TotalTime>
  <Words>61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Тема5</vt:lpstr>
      <vt:lpstr>300TGp_natural_light</vt:lpstr>
      <vt:lpstr>ГУ «Средняя общеобразовательная школа №29»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«Средняя общеобразовательная школа №29»</dc:title>
  <dc:creator>User</dc:creator>
  <cp:lastModifiedBy>User</cp:lastModifiedBy>
  <cp:revision>1</cp:revision>
  <dcterms:created xsi:type="dcterms:W3CDTF">2014-12-19T03:39:10Z</dcterms:created>
  <dcterms:modified xsi:type="dcterms:W3CDTF">2014-12-19T05:56:12Z</dcterms:modified>
</cp:coreProperties>
</file>