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8EDD28-87C7-4B9E-AF1A-329542E46FB0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C5657B-9DD4-49A8-8B71-57D557FCFEF7}">
      <dgm:prSet phldrT="[Текст]"/>
      <dgm:spPr>
        <a:solidFill>
          <a:srgbClr val="0070C0"/>
        </a:solidFill>
      </dgm:spPr>
      <dgm:t>
        <a:bodyPr/>
        <a:lstStyle/>
        <a:p>
          <a:r>
            <a:rPr lang="kk-KZ" dirty="0" smtClean="0"/>
            <a:t>Өрнек</a:t>
          </a:r>
          <a:endParaRPr lang="ru-RU" dirty="0"/>
        </a:p>
      </dgm:t>
    </dgm:pt>
    <dgm:pt modelId="{6FE6E396-1785-4F48-A196-6A3E7701E321}" type="parTrans" cxnId="{3695460B-61F0-4E70-A9EE-FCF92DECE066}">
      <dgm:prSet/>
      <dgm:spPr/>
      <dgm:t>
        <a:bodyPr/>
        <a:lstStyle/>
        <a:p>
          <a:endParaRPr lang="ru-RU"/>
        </a:p>
      </dgm:t>
    </dgm:pt>
    <dgm:pt modelId="{83AE9229-A3E1-4E19-9BDF-773FFD642232}" type="sibTrans" cxnId="{3695460B-61F0-4E70-A9EE-FCF92DECE066}">
      <dgm:prSet/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E5C6E09E-834D-4CDD-B4F4-31AB75102C71}">
      <dgm:prSet phldrT="[Текст]"/>
      <dgm:spPr>
        <a:solidFill>
          <a:srgbClr val="0070C0"/>
        </a:solidFill>
      </dgm:spPr>
      <dgm:t>
        <a:bodyPr/>
        <a:lstStyle/>
        <a:p>
          <a:r>
            <a:rPr lang="kk-KZ" dirty="0" smtClean="0"/>
            <a:t>Әріпті</a:t>
          </a:r>
          <a:endParaRPr lang="ru-RU" dirty="0"/>
        </a:p>
      </dgm:t>
    </dgm:pt>
    <dgm:pt modelId="{09E1E7FD-D2F4-4518-9289-B5DE191A0D71}" type="parTrans" cxnId="{8D208137-DB21-49AB-82C9-BBCFB49161CA}">
      <dgm:prSet/>
      <dgm:spPr/>
      <dgm:t>
        <a:bodyPr/>
        <a:lstStyle/>
        <a:p>
          <a:endParaRPr lang="ru-RU"/>
        </a:p>
      </dgm:t>
    </dgm:pt>
    <dgm:pt modelId="{C372AA82-E72D-4252-B8BE-E4F9FA41DC09}" type="sibTrans" cxnId="{8D208137-DB21-49AB-82C9-BBCFB49161CA}">
      <dgm:prSet/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9CA33EC6-ED9E-4669-815E-028C61B85F5C}">
      <dgm:prSet phldrT="[Текст]"/>
      <dgm:spPr>
        <a:solidFill>
          <a:srgbClr val="0070C0"/>
        </a:solidFill>
      </dgm:spPr>
      <dgm:t>
        <a:bodyPr/>
        <a:lstStyle/>
        <a:p>
          <a:r>
            <a:rPr lang="kk-KZ" dirty="0" smtClean="0"/>
            <a:t>Санды</a:t>
          </a:r>
          <a:endParaRPr lang="ru-RU" dirty="0"/>
        </a:p>
      </dgm:t>
    </dgm:pt>
    <dgm:pt modelId="{9DE4E320-0D2E-445D-BC3F-2B9B32A07DAC}" type="parTrans" cxnId="{1B1543C6-8BCC-4F35-9F08-0AAC18638F30}">
      <dgm:prSet/>
      <dgm:spPr/>
      <dgm:t>
        <a:bodyPr/>
        <a:lstStyle/>
        <a:p>
          <a:endParaRPr lang="ru-RU"/>
        </a:p>
      </dgm:t>
    </dgm:pt>
    <dgm:pt modelId="{3382BF75-89CE-4542-AB51-9CDC49D89A32}" type="sibTrans" cxnId="{1B1543C6-8BCC-4F35-9F08-0AAC18638F30}">
      <dgm:prSet/>
      <dgm:spPr>
        <a:solidFill>
          <a:srgbClr val="0070C0"/>
        </a:solidFill>
      </dgm:spPr>
      <dgm:t>
        <a:bodyPr/>
        <a:lstStyle/>
        <a:p>
          <a:endParaRPr lang="ru-RU"/>
        </a:p>
      </dgm:t>
    </dgm:pt>
    <dgm:pt modelId="{E0C4C013-CF64-4600-B2EB-FD0845D150B5}" type="pres">
      <dgm:prSet presAssocID="{0D8EDD28-87C7-4B9E-AF1A-329542E46F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EE0C7F-2B84-40E8-B629-22196ED55F59}" type="pres">
      <dgm:prSet presAssocID="{2AC5657B-9DD4-49A8-8B71-57D557FCFEF7}" presName="node" presStyleLbl="node1" presStyleIdx="0" presStyleCnt="3" custRadScaleRad="95255" custRadScaleInc="13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D881D-CFBF-47E8-A573-3FFE4174901A}" type="pres">
      <dgm:prSet presAssocID="{83AE9229-A3E1-4E19-9BDF-773FFD642232}" presName="sibTrans" presStyleLbl="sibTrans2D1" presStyleIdx="0" presStyleCnt="3"/>
      <dgm:spPr/>
      <dgm:t>
        <a:bodyPr/>
        <a:lstStyle/>
        <a:p>
          <a:endParaRPr lang="ru-RU"/>
        </a:p>
      </dgm:t>
    </dgm:pt>
    <dgm:pt modelId="{C6CA8289-6E3D-4716-8246-F33681F9C971}" type="pres">
      <dgm:prSet presAssocID="{83AE9229-A3E1-4E19-9BDF-773FFD64223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E658956-D284-42E0-91DF-9F5CC851727A}" type="pres">
      <dgm:prSet presAssocID="{E5C6E09E-834D-4CDD-B4F4-31AB75102C7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F1B7D-D0FA-4D51-B773-BDF6DD92BBEC}" type="pres">
      <dgm:prSet presAssocID="{C372AA82-E72D-4252-B8BE-E4F9FA41DC09}" presName="sibTrans" presStyleLbl="sibTrans2D1" presStyleIdx="1" presStyleCnt="3"/>
      <dgm:spPr/>
      <dgm:t>
        <a:bodyPr/>
        <a:lstStyle/>
        <a:p>
          <a:endParaRPr lang="ru-RU"/>
        </a:p>
      </dgm:t>
    </dgm:pt>
    <dgm:pt modelId="{C6CEB829-60D8-4AC9-8856-610E38CCDE7F}" type="pres">
      <dgm:prSet presAssocID="{C372AA82-E72D-4252-B8BE-E4F9FA41DC0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3DCC215E-CAF9-44CB-BF45-20288EC2407A}" type="pres">
      <dgm:prSet presAssocID="{9CA33EC6-ED9E-4669-815E-028C61B85F5C}" presName="node" presStyleLbl="node1" presStyleIdx="2" presStyleCnt="3" custRadScaleRad="98773" custRadScaleInc="-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8E7E8-2712-4828-8830-61BE1D43E4B9}" type="pres">
      <dgm:prSet presAssocID="{3382BF75-89CE-4542-AB51-9CDC49D89A32}" presName="sibTrans" presStyleLbl="sibTrans2D1" presStyleIdx="2" presStyleCnt="3"/>
      <dgm:spPr/>
      <dgm:t>
        <a:bodyPr/>
        <a:lstStyle/>
        <a:p>
          <a:endParaRPr lang="ru-RU"/>
        </a:p>
      </dgm:t>
    </dgm:pt>
    <dgm:pt modelId="{126351C8-AA6F-43FB-A64A-E8BABD861EC5}" type="pres">
      <dgm:prSet presAssocID="{3382BF75-89CE-4542-AB51-9CDC49D89A32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C34E85F-2EEB-4C3C-AC49-CDA7DCCCD9D2}" type="presOf" srcId="{2AC5657B-9DD4-49A8-8B71-57D557FCFEF7}" destId="{16EE0C7F-2B84-40E8-B629-22196ED55F59}" srcOrd="0" destOrd="0" presId="urn:microsoft.com/office/officeart/2005/8/layout/cycle7"/>
    <dgm:cxn modelId="{8D208137-DB21-49AB-82C9-BBCFB49161CA}" srcId="{0D8EDD28-87C7-4B9E-AF1A-329542E46FB0}" destId="{E5C6E09E-834D-4CDD-B4F4-31AB75102C71}" srcOrd="1" destOrd="0" parTransId="{09E1E7FD-D2F4-4518-9289-B5DE191A0D71}" sibTransId="{C372AA82-E72D-4252-B8BE-E4F9FA41DC09}"/>
    <dgm:cxn modelId="{DC406B32-D688-4B7C-8E49-741CD1083C9A}" type="presOf" srcId="{83AE9229-A3E1-4E19-9BDF-773FFD642232}" destId="{FA3D881D-CFBF-47E8-A573-3FFE4174901A}" srcOrd="0" destOrd="0" presId="urn:microsoft.com/office/officeart/2005/8/layout/cycle7"/>
    <dgm:cxn modelId="{4A0CB614-5D0C-4F8E-BB0B-303EDDCCE183}" type="presOf" srcId="{3382BF75-89CE-4542-AB51-9CDC49D89A32}" destId="{F2B8E7E8-2712-4828-8830-61BE1D43E4B9}" srcOrd="0" destOrd="0" presId="urn:microsoft.com/office/officeart/2005/8/layout/cycle7"/>
    <dgm:cxn modelId="{1B1543C6-8BCC-4F35-9F08-0AAC18638F30}" srcId="{0D8EDD28-87C7-4B9E-AF1A-329542E46FB0}" destId="{9CA33EC6-ED9E-4669-815E-028C61B85F5C}" srcOrd="2" destOrd="0" parTransId="{9DE4E320-0D2E-445D-BC3F-2B9B32A07DAC}" sibTransId="{3382BF75-89CE-4542-AB51-9CDC49D89A32}"/>
    <dgm:cxn modelId="{E1358B4E-4DA6-4FC3-903E-A90D637C3B3B}" type="presOf" srcId="{0D8EDD28-87C7-4B9E-AF1A-329542E46FB0}" destId="{E0C4C013-CF64-4600-B2EB-FD0845D150B5}" srcOrd="0" destOrd="0" presId="urn:microsoft.com/office/officeart/2005/8/layout/cycle7"/>
    <dgm:cxn modelId="{F6FDB0FD-AC9E-4CA5-B816-42EDBCB415E0}" type="presOf" srcId="{83AE9229-A3E1-4E19-9BDF-773FFD642232}" destId="{C6CA8289-6E3D-4716-8246-F33681F9C971}" srcOrd="1" destOrd="0" presId="urn:microsoft.com/office/officeart/2005/8/layout/cycle7"/>
    <dgm:cxn modelId="{71286616-0838-463F-8D00-ACF81361193D}" type="presOf" srcId="{9CA33EC6-ED9E-4669-815E-028C61B85F5C}" destId="{3DCC215E-CAF9-44CB-BF45-20288EC2407A}" srcOrd="0" destOrd="0" presId="urn:microsoft.com/office/officeart/2005/8/layout/cycle7"/>
    <dgm:cxn modelId="{181C813B-D590-4920-AB33-C613E063C085}" type="presOf" srcId="{C372AA82-E72D-4252-B8BE-E4F9FA41DC09}" destId="{C6CEB829-60D8-4AC9-8856-610E38CCDE7F}" srcOrd="1" destOrd="0" presId="urn:microsoft.com/office/officeart/2005/8/layout/cycle7"/>
    <dgm:cxn modelId="{C441BBF5-629D-4F26-B9EA-9CFC93D071D5}" type="presOf" srcId="{3382BF75-89CE-4542-AB51-9CDC49D89A32}" destId="{126351C8-AA6F-43FB-A64A-E8BABD861EC5}" srcOrd="1" destOrd="0" presId="urn:microsoft.com/office/officeart/2005/8/layout/cycle7"/>
    <dgm:cxn modelId="{3695460B-61F0-4E70-A9EE-FCF92DECE066}" srcId="{0D8EDD28-87C7-4B9E-AF1A-329542E46FB0}" destId="{2AC5657B-9DD4-49A8-8B71-57D557FCFEF7}" srcOrd="0" destOrd="0" parTransId="{6FE6E396-1785-4F48-A196-6A3E7701E321}" sibTransId="{83AE9229-A3E1-4E19-9BDF-773FFD642232}"/>
    <dgm:cxn modelId="{D63AC43A-95BF-4D7F-BC09-565B54879E9B}" type="presOf" srcId="{C372AA82-E72D-4252-B8BE-E4F9FA41DC09}" destId="{834F1B7D-D0FA-4D51-B773-BDF6DD92BBEC}" srcOrd="0" destOrd="0" presId="urn:microsoft.com/office/officeart/2005/8/layout/cycle7"/>
    <dgm:cxn modelId="{AE5785BC-C16E-4CA8-8001-174DDE7BE927}" type="presOf" srcId="{E5C6E09E-834D-4CDD-B4F4-31AB75102C71}" destId="{8E658956-D284-42E0-91DF-9F5CC851727A}" srcOrd="0" destOrd="0" presId="urn:microsoft.com/office/officeart/2005/8/layout/cycle7"/>
    <dgm:cxn modelId="{F5D9628B-8782-4B49-87EB-4D8B285F9E05}" type="presParOf" srcId="{E0C4C013-CF64-4600-B2EB-FD0845D150B5}" destId="{16EE0C7F-2B84-40E8-B629-22196ED55F59}" srcOrd="0" destOrd="0" presId="urn:microsoft.com/office/officeart/2005/8/layout/cycle7"/>
    <dgm:cxn modelId="{7B082265-35D6-4315-AEC2-516FFC22C914}" type="presParOf" srcId="{E0C4C013-CF64-4600-B2EB-FD0845D150B5}" destId="{FA3D881D-CFBF-47E8-A573-3FFE4174901A}" srcOrd="1" destOrd="0" presId="urn:microsoft.com/office/officeart/2005/8/layout/cycle7"/>
    <dgm:cxn modelId="{F4322818-4465-4552-A5AA-7FD3A38DC4F5}" type="presParOf" srcId="{FA3D881D-CFBF-47E8-A573-3FFE4174901A}" destId="{C6CA8289-6E3D-4716-8246-F33681F9C971}" srcOrd="0" destOrd="0" presId="urn:microsoft.com/office/officeart/2005/8/layout/cycle7"/>
    <dgm:cxn modelId="{7588F188-4954-4635-81A5-FC4D1397A2BF}" type="presParOf" srcId="{E0C4C013-CF64-4600-B2EB-FD0845D150B5}" destId="{8E658956-D284-42E0-91DF-9F5CC851727A}" srcOrd="2" destOrd="0" presId="urn:microsoft.com/office/officeart/2005/8/layout/cycle7"/>
    <dgm:cxn modelId="{2658E7C6-C9F4-4937-8888-47CCA47CF136}" type="presParOf" srcId="{E0C4C013-CF64-4600-B2EB-FD0845D150B5}" destId="{834F1B7D-D0FA-4D51-B773-BDF6DD92BBEC}" srcOrd="3" destOrd="0" presId="urn:microsoft.com/office/officeart/2005/8/layout/cycle7"/>
    <dgm:cxn modelId="{E9B6A87F-982D-4465-BF27-F92A7C9541E0}" type="presParOf" srcId="{834F1B7D-D0FA-4D51-B773-BDF6DD92BBEC}" destId="{C6CEB829-60D8-4AC9-8856-610E38CCDE7F}" srcOrd="0" destOrd="0" presId="urn:microsoft.com/office/officeart/2005/8/layout/cycle7"/>
    <dgm:cxn modelId="{92CA289E-0DAA-4B31-8AC9-C22C38DAD45C}" type="presParOf" srcId="{E0C4C013-CF64-4600-B2EB-FD0845D150B5}" destId="{3DCC215E-CAF9-44CB-BF45-20288EC2407A}" srcOrd="4" destOrd="0" presId="urn:microsoft.com/office/officeart/2005/8/layout/cycle7"/>
    <dgm:cxn modelId="{0CDD959A-56B9-4FBA-A759-31B91A5DAE68}" type="presParOf" srcId="{E0C4C013-CF64-4600-B2EB-FD0845D150B5}" destId="{F2B8E7E8-2712-4828-8830-61BE1D43E4B9}" srcOrd="5" destOrd="0" presId="urn:microsoft.com/office/officeart/2005/8/layout/cycle7"/>
    <dgm:cxn modelId="{B959D6B4-65FA-48AF-A44A-828CAD4B1465}" type="presParOf" srcId="{F2B8E7E8-2712-4828-8830-61BE1D43E4B9}" destId="{126351C8-AA6F-43FB-A64A-E8BABD861EC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E0C7F-2B84-40E8-B629-22196ED55F59}">
      <dsp:nvSpPr>
        <dsp:cNvPr id="0" name=""/>
        <dsp:cNvSpPr/>
      </dsp:nvSpPr>
      <dsp:spPr>
        <a:xfrm>
          <a:off x="3357592" y="71431"/>
          <a:ext cx="1553095" cy="776547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100" kern="1200" dirty="0" smtClean="0"/>
            <a:t>Өрнек</a:t>
          </a:r>
          <a:endParaRPr lang="ru-RU" sz="3100" kern="1200" dirty="0"/>
        </a:p>
      </dsp:txBody>
      <dsp:txXfrm>
        <a:off x="3380336" y="94175"/>
        <a:ext cx="1507607" cy="731059"/>
      </dsp:txXfrm>
    </dsp:sp>
    <dsp:sp modelId="{FA3D881D-CFBF-47E8-A573-3FFE4174901A}">
      <dsp:nvSpPr>
        <dsp:cNvPr id="0" name=""/>
        <dsp:cNvSpPr/>
      </dsp:nvSpPr>
      <dsp:spPr>
        <a:xfrm rot="3574565">
          <a:off x="4367365" y="1399509"/>
          <a:ext cx="796975" cy="271791"/>
        </a:xfrm>
        <a:prstGeom prst="left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448902" y="1453867"/>
        <a:ext cx="633901" cy="163075"/>
      </dsp:txXfrm>
    </dsp:sp>
    <dsp:sp modelId="{8E658956-D284-42E0-91DF-9F5CC851727A}">
      <dsp:nvSpPr>
        <dsp:cNvPr id="0" name=""/>
        <dsp:cNvSpPr/>
      </dsp:nvSpPr>
      <dsp:spPr>
        <a:xfrm>
          <a:off x="4621018" y="2222831"/>
          <a:ext cx="1553095" cy="776547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100" kern="1200" dirty="0" smtClean="0"/>
            <a:t>Әріпті</a:t>
          </a:r>
          <a:endParaRPr lang="ru-RU" sz="3100" kern="1200" dirty="0"/>
        </a:p>
      </dsp:txBody>
      <dsp:txXfrm>
        <a:off x="4643762" y="2245575"/>
        <a:ext cx="1507607" cy="731059"/>
      </dsp:txXfrm>
    </dsp:sp>
    <dsp:sp modelId="{834F1B7D-D0FA-4D51-B773-BDF6DD92BBEC}">
      <dsp:nvSpPr>
        <dsp:cNvPr id="0" name=""/>
        <dsp:cNvSpPr/>
      </dsp:nvSpPr>
      <dsp:spPr>
        <a:xfrm rot="10811127">
          <a:off x="3724423" y="2471083"/>
          <a:ext cx="796975" cy="271791"/>
        </a:xfrm>
        <a:prstGeom prst="left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805960" y="2525441"/>
        <a:ext cx="633901" cy="163075"/>
      </dsp:txXfrm>
    </dsp:sp>
    <dsp:sp modelId="{3DCC215E-CAF9-44CB-BF45-20288EC2407A}">
      <dsp:nvSpPr>
        <dsp:cNvPr id="0" name=""/>
        <dsp:cNvSpPr/>
      </dsp:nvSpPr>
      <dsp:spPr>
        <a:xfrm>
          <a:off x="2071708" y="2214580"/>
          <a:ext cx="1553095" cy="776547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100" kern="1200" dirty="0" smtClean="0"/>
            <a:t>Санды</a:t>
          </a:r>
          <a:endParaRPr lang="ru-RU" sz="3100" kern="1200" dirty="0"/>
        </a:p>
      </dsp:txBody>
      <dsp:txXfrm>
        <a:off x="2094452" y="2237324"/>
        <a:ext cx="1507607" cy="731059"/>
      </dsp:txXfrm>
    </dsp:sp>
    <dsp:sp modelId="{F2B8E7E8-2712-4828-8830-61BE1D43E4B9}">
      <dsp:nvSpPr>
        <dsp:cNvPr id="0" name=""/>
        <dsp:cNvSpPr/>
      </dsp:nvSpPr>
      <dsp:spPr>
        <a:xfrm rot="18057819">
          <a:off x="3092710" y="1395383"/>
          <a:ext cx="796975" cy="271791"/>
        </a:xfrm>
        <a:prstGeom prst="leftRightArrow">
          <a:avLst>
            <a:gd name="adj1" fmla="val 60000"/>
            <a:gd name="adj2" fmla="val 50000"/>
          </a:avLst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174247" y="1449741"/>
        <a:ext cx="633901" cy="163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416C2-E0E5-4F8D-830E-BB8BE204708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45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555E5-6880-4418-81BD-016B8FF2E29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85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FAE5E-18B5-4802-BD24-1F2E48961FE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58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0FAE9-A646-455E-A12D-AF971C780A7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8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186D1-9F68-4305-9A4D-B628C197D50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04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D1F21-863A-4F4C-BF2B-D10DD2D8A89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11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AA4F2-DACE-4167-864A-EF1B609D0EF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23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30FBE-D4C9-44FA-9A77-9F57A96D020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82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85182-C33C-42E6-9E89-AB81302CD8E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906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0AAE1-8910-4277-8223-8EA5A2F80C7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97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17DAB-F75C-4C53-8E92-9214768AE26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189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770E3-C2DC-4734-BF6A-75D26B9FC8D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2678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E140F-1AAB-46B8-A6FE-4FBCAE07B13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954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D7908-1B15-414C-9183-0368D309938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1091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B9CE2-7D38-4467-BAB5-826D1B0F041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244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A87EE-83CF-4DEF-AC4F-531442D526E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94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F599-30BE-45BE-B56A-AD910319A34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612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89662-D3F6-4561-8A60-E00B9E95247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7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C59ED-4444-4105-83E0-9950430759C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9850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4F3BF-5C58-46CE-8536-C22559757EF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668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2DB2D-0332-4A24-9D9D-4602C520F8B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508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E0028-FEF5-49B7-803D-7169279C057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179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16EED-6460-448D-9F4E-D72847BAAF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7695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550C7-C3FF-4E87-8C41-01A7EDCBCE5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D1776-4CA3-4CB1-B681-F3EB2174BD9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2780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9BF40-B0A4-4B69-B65B-B345CDA2C42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648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569F4-8A76-46AD-B9AC-647EFDB9D5E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173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21FDD-8256-4F0E-8681-24EC346E170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9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C597C-2FCD-4C05-9AF5-E21642ECA53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3270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359A7-349E-4315-AA90-D0ED634833D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3928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6A884-BC30-4179-A6BB-3E073BB262D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8290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98013-1B68-4C13-8E2C-B601C7BC273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508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FE426-EA8B-46B6-9771-CF983DEF57F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CF33AE-1A41-4001-B0F8-66CD6D882B62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0033CC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C8DF01-EFC6-429B-A4BE-CC9800C9ABD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1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48B182-8D37-464B-BCF8-B2C7BA54FADD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0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3" y="0"/>
            <a:ext cx="9148233" cy="686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34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2522" cy="5605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1208"/>
            <a:ext cx="9112424" cy="155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09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916113"/>
            <a:ext cx="30003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79388" y="5445125"/>
            <a:ext cx="6215062" cy="64293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>
                <a:solidFill>
                  <a:srgbClr val="000000"/>
                </a:solidFill>
                <a:latin typeface="Script MT Bold" pitchFamily="66" charset="0"/>
              </a:rPr>
              <a:t>302 412 * 2</a:t>
            </a:r>
            <a:r>
              <a:rPr lang="kk-KZ">
                <a:solidFill>
                  <a:srgbClr val="000000"/>
                </a:solidFill>
              </a:rPr>
              <a:t> 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388" y="4797425"/>
            <a:ext cx="5500687" cy="6429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kk-KZ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kk-KZ" sz="4800" b="1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>
                <a:solidFill>
                  <a:srgbClr val="000000"/>
                </a:solidFill>
                <a:latin typeface="Script MT Bold" pitchFamily="66" charset="0"/>
                <a:ea typeface="Calibri" pitchFamily="34" charset="0"/>
                <a:cs typeface="Times New Roman" pitchFamily="18" charset="0"/>
              </a:rPr>
              <a:t>1 401 – 910</a:t>
            </a:r>
            <a:r>
              <a:rPr lang="kk-KZ" sz="4800">
                <a:solidFill>
                  <a:srgbClr val="000000"/>
                </a:solidFill>
                <a:latin typeface="Script MT Bold" pitchFamily="66" charset="0"/>
                <a:ea typeface="Calibri" pitchFamily="34" charset="0"/>
                <a:cs typeface="Times New Roman" pitchFamily="18" charset="0"/>
              </a:rPr>
              <a:t> </a:t>
            </a:r>
            <a:endParaRPr lang="kk-KZ" sz="4800" b="1">
              <a:solidFill>
                <a:srgbClr val="000000"/>
              </a:solidFill>
              <a:latin typeface="Script MT Bold" pitchFamily="66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800">
              <a:solidFill>
                <a:srgbClr val="FFFFFF"/>
              </a:solidFill>
              <a:latin typeface="Script MT Bold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388" y="4149725"/>
            <a:ext cx="4857750" cy="64293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>
                <a:solidFill>
                  <a:srgbClr val="000000"/>
                </a:solidFill>
                <a:latin typeface="Script MT Bold" pitchFamily="66" charset="0"/>
              </a:rPr>
              <a:t>48 + 1 353</a:t>
            </a:r>
            <a:r>
              <a:rPr lang="kk-KZ">
                <a:solidFill>
                  <a:srgbClr val="000000"/>
                </a:solidFill>
              </a:rPr>
              <a:t> 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313" y="3500438"/>
            <a:ext cx="4214812" cy="6429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>
                <a:solidFill>
                  <a:srgbClr val="000000"/>
                </a:solidFill>
                <a:latin typeface="Script MT Bold" pitchFamily="66" charset="0"/>
              </a:rPr>
              <a:t>5 890 – 4 980</a:t>
            </a:r>
            <a:r>
              <a:rPr lang="kk-KZ" sz="4800">
                <a:solidFill>
                  <a:srgbClr val="000000"/>
                </a:solidFill>
              </a:rPr>
              <a:t> </a:t>
            </a:r>
            <a:endParaRPr lang="ru-RU" sz="4800">
              <a:solidFill>
                <a:srgbClr val="0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3" y="2857500"/>
            <a:ext cx="3571875" cy="6429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>
                <a:solidFill>
                  <a:srgbClr val="000000"/>
                </a:solidFill>
                <a:latin typeface="Script MT Bold" pitchFamily="66" charset="0"/>
              </a:rPr>
              <a:t>358 + 995</a:t>
            </a:r>
            <a:r>
              <a:rPr lang="kk-KZ">
                <a:solidFill>
                  <a:srgbClr val="000000"/>
                </a:solidFill>
                <a:latin typeface="Script MT Bold" pitchFamily="66" charset="0"/>
              </a:rPr>
              <a:t> </a:t>
            </a:r>
            <a:endParaRPr lang="ru-RU">
              <a:solidFill>
                <a:srgbClr val="000000"/>
              </a:solidFill>
              <a:latin typeface="Script MT Bold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4313" y="2214563"/>
            <a:ext cx="2928937" cy="642937"/>
          </a:xfrm>
          <a:prstGeom prst="rect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>
                <a:solidFill>
                  <a:srgbClr val="000000"/>
                </a:solidFill>
                <a:latin typeface="Script MT Bold" pitchFamily="66" charset="0"/>
              </a:rPr>
              <a:t>480 : 10</a:t>
            </a:r>
            <a:r>
              <a:rPr lang="kk-KZ" sz="4800">
                <a:solidFill>
                  <a:srgbClr val="000000"/>
                </a:solidFill>
              </a:rPr>
              <a:t> </a:t>
            </a:r>
            <a:endParaRPr lang="ru-RU" sz="4800">
              <a:solidFill>
                <a:srgbClr val="000000"/>
              </a:solidFill>
            </a:endParaRPr>
          </a:p>
        </p:txBody>
      </p:sp>
      <p:pic>
        <p:nvPicPr>
          <p:cNvPr id="11279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6"/>
          <a:stretch>
            <a:fillRect/>
          </a:stretch>
        </p:blipFill>
        <p:spPr bwMode="auto">
          <a:xfrm>
            <a:off x="7092950" y="5346700"/>
            <a:ext cx="20510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r="30074"/>
          <a:stretch>
            <a:fillRect/>
          </a:stretch>
        </p:blipFill>
        <p:spPr bwMode="auto">
          <a:xfrm>
            <a:off x="3203575" y="1628775"/>
            <a:ext cx="41275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0" name="TextBox 29"/>
          <p:cNvSpPr txBox="1">
            <a:spLocks noChangeArrowheads="1"/>
          </p:cNvSpPr>
          <p:nvPr/>
        </p:nvSpPr>
        <p:spPr bwMode="auto">
          <a:xfrm>
            <a:off x="714375" y="357188"/>
            <a:ext cx="78120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4000" b="1" i="1" smtClean="0">
                <a:solidFill>
                  <a:srgbClr val="000000"/>
                </a:solidFill>
                <a:latin typeface="Script MT Bold" pitchFamily="66" charset="0"/>
                <a:cs typeface="Times New Roman" pitchFamily="18" charset="0"/>
              </a:rPr>
              <a:t>ОЙЫН:  </a:t>
            </a:r>
            <a:r>
              <a:rPr lang="kk-KZ" sz="4000" b="1" i="1" smtClean="0">
                <a:solidFill>
                  <a:srgbClr val="0033CC"/>
                </a:solidFill>
                <a:latin typeface="Script MT Bold" pitchFamily="66" charset="0"/>
                <a:cs typeface="Times New Roman" pitchFamily="18" charset="0"/>
              </a:rPr>
              <a:t>“Қоянға  көмектесейік!”</a:t>
            </a:r>
            <a:endParaRPr lang="ru-RU" sz="4000" b="1" i="1" smtClean="0">
              <a:solidFill>
                <a:srgbClr val="0033CC"/>
              </a:solidFill>
              <a:latin typeface="Script MT Bold" pitchFamily="66" charset="0"/>
              <a:cs typeface="Times New Roman" pitchFamily="18" charset="0"/>
            </a:endParaRPr>
          </a:p>
        </p:txBody>
      </p:sp>
      <p:pic>
        <p:nvPicPr>
          <p:cNvPr id="33804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r="30074"/>
          <a:stretch>
            <a:fillRect/>
          </a:stretch>
        </p:blipFill>
        <p:spPr bwMode="auto">
          <a:xfrm>
            <a:off x="3851275" y="2276475"/>
            <a:ext cx="4127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r="30074"/>
          <a:stretch>
            <a:fillRect/>
          </a:stretch>
        </p:blipFill>
        <p:spPr bwMode="auto">
          <a:xfrm>
            <a:off x="4500563" y="2852738"/>
            <a:ext cx="4127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r="30074"/>
          <a:stretch>
            <a:fillRect/>
          </a:stretch>
        </p:blipFill>
        <p:spPr bwMode="auto">
          <a:xfrm>
            <a:off x="5148263" y="3500438"/>
            <a:ext cx="4127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r="30074"/>
          <a:stretch>
            <a:fillRect/>
          </a:stretch>
        </p:blipFill>
        <p:spPr bwMode="auto">
          <a:xfrm>
            <a:off x="5724525" y="4292600"/>
            <a:ext cx="41275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r="30074"/>
          <a:stretch>
            <a:fillRect/>
          </a:stretch>
        </p:blipFill>
        <p:spPr bwMode="auto">
          <a:xfrm>
            <a:off x="6372225" y="4868863"/>
            <a:ext cx="4127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2627313" y="1628775"/>
            <a:ext cx="1368425" cy="1152525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48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3203575" y="2349500"/>
            <a:ext cx="1368425" cy="1152525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1353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4356100" y="3789363"/>
            <a:ext cx="1512888" cy="1008062"/>
          </a:xfrm>
          <a:prstGeom prst="star5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1401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5003800" y="4365625"/>
            <a:ext cx="1728788" cy="1081088"/>
          </a:xfrm>
          <a:prstGeom prst="star5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491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5435600" y="4797425"/>
            <a:ext cx="1800225" cy="126841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604824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11286" name="AutoShape 22"/>
          <p:cNvSpPr>
            <a:spLocks noChangeArrowheads="1"/>
          </p:cNvSpPr>
          <p:nvPr/>
        </p:nvSpPr>
        <p:spPr bwMode="auto">
          <a:xfrm>
            <a:off x="3851275" y="3141663"/>
            <a:ext cx="1368425" cy="935037"/>
          </a:xfrm>
          <a:prstGeom prst="star5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910</a:t>
            </a:r>
            <a:endParaRPr lang="ru-RU" sz="24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8426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91 0.21896 L 0.44791 0.5519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72 0.17919 L 0.46372 0.5121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28 0.03653 L 0.36128 0.3694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531 L 0.25104 0.338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47 -0.16509 L 0.28247 0.1678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-0.18289 L 0.25105 0.1500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6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nimBg="1"/>
      <p:bldP spid="11282" grpId="0" animBg="1"/>
      <p:bldP spid="11283" grpId="0" animBg="1"/>
      <p:bldP spid="11284" grpId="0" animBg="1"/>
      <p:bldP spid="11285" grpId="0" animBg="1"/>
      <p:bldP spid="112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714375" y="1500188"/>
            <a:ext cx="7715250" cy="36433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Қызығушылықты ояту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32138" y="549275"/>
            <a:ext cx="2305050" cy="93503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40 * 5</a:t>
            </a:r>
            <a:endParaRPr lang="ru-RU" sz="4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6600" y="3644900"/>
            <a:ext cx="2159000" cy="785813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 * 2</a:t>
            </a:r>
            <a:endParaRPr lang="ru-RU" sz="4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Прямоугольник 6"/>
          <p:cNvSpPr>
            <a:spLocks noChangeArrowheads="1"/>
          </p:cNvSpPr>
          <p:nvPr/>
        </p:nvSpPr>
        <p:spPr bwMode="auto">
          <a:xfrm>
            <a:off x="6516688" y="4724400"/>
            <a:ext cx="1766887" cy="1081088"/>
          </a:xfrm>
          <a:prstGeom prst="rect">
            <a:avLst/>
          </a:prstGeom>
          <a:solidFill>
            <a:srgbClr val="00FF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40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320:8</a:t>
            </a:r>
            <a:endParaRPr lang="ru-RU" sz="40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68313" y="333375"/>
            <a:ext cx="2159000" cy="122396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300*4</a:t>
            </a:r>
            <a:endParaRPr lang="ru-RU" sz="3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867400" y="2420938"/>
            <a:ext cx="2520950" cy="1000125"/>
          </a:xfrm>
          <a:prstGeom prst="ellipse">
            <a:avLst/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70 * 4</a:t>
            </a:r>
            <a:endParaRPr lang="ru-RU" sz="3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95288" y="4941888"/>
            <a:ext cx="2232025" cy="1000125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900: 3</a:t>
            </a:r>
            <a:endParaRPr lang="ru-RU" sz="3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Равнобедренный треугольник 16"/>
          <p:cNvSpPr>
            <a:spLocks noChangeArrowheads="1"/>
          </p:cNvSpPr>
          <p:nvPr/>
        </p:nvSpPr>
        <p:spPr bwMode="auto">
          <a:xfrm>
            <a:off x="6300788" y="404813"/>
            <a:ext cx="2663825" cy="1417637"/>
          </a:xfrm>
          <a:prstGeom prst="triangle">
            <a:avLst>
              <a:gd name="adj" fmla="val 50000"/>
            </a:avLst>
          </a:prstGeom>
          <a:solidFill>
            <a:srgbClr val="8080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250 :5</a:t>
            </a:r>
            <a:endParaRPr lang="ru-RU" sz="32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Равнобедренный треугольник 17"/>
          <p:cNvSpPr>
            <a:spLocks noChangeArrowheads="1"/>
          </p:cNvSpPr>
          <p:nvPr/>
        </p:nvSpPr>
        <p:spPr bwMode="auto">
          <a:xfrm>
            <a:off x="611188" y="1844675"/>
            <a:ext cx="3024187" cy="129540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720 : 8</a:t>
            </a:r>
            <a:endParaRPr lang="ru-RU" sz="32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3132138" y="5157788"/>
            <a:ext cx="2500312" cy="1000125"/>
          </a:xfrm>
          <a:prstGeom prst="triangle">
            <a:avLst/>
          </a:prstGeom>
          <a:solidFill>
            <a:srgbClr val="FF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60 * 6</a:t>
            </a:r>
            <a:endParaRPr lang="ru-RU" sz="32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2" name="Rectangle 28"/>
          <p:cNvSpPr>
            <a:spLocks noChangeArrowheads="1"/>
          </p:cNvSpPr>
          <p:nvPr/>
        </p:nvSpPr>
        <p:spPr bwMode="auto">
          <a:xfrm>
            <a:off x="0" y="19510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33" name="Rectangle 31"/>
          <p:cNvSpPr>
            <a:spLocks noChangeArrowheads="1"/>
          </p:cNvSpPr>
          <p:nvPr/>
        </p:nvSpPr>
        <p:spPr bwMode="auto">
          <a:xfrm>
            <a:off x="0" y="1773238"/>
            <a:ext cx="184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000000"/>
                </a:solidFill>
              </a:rPr>
              <a:t/>
            </a:r>
            <a:br>
              <a:rPr lang="ru-RU" sz="1100" smtClean="0">
                <a:solidFill>
                  <a:srgbClr val="000000"/>
                </a:solidFill>
              </a:rPr>
            </a:br>
            <a:endParaRPr lang="ru-RU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134" name="Rectangle 32"/>
          <p:cNvSpPr>
            <a:spLocks noChangeArrowheads="1"/>
          </p:cNvSpPr>
          <p:nvPr/>
        </p:nvSpPr>
        <p:spPr bwMode="auto">
          <a:xfrm>
            <a:off x="57150" y="31480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135" name="Rectangle 33"/>
          <p:cNvSpPr>
            <a:spLocks noChangeArrowheads="1"/>
          </p:cNvSpPr>
          <p:nvPr/>
        </p:nvSpPr>
        <p:spPr bwMode="auto">
          <a:xfrm>
            <a:off x="57150" y="3789363"/>
            <a:ext cx="40830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898900" algn="l"/>
              </a:tabLst>
            </a:pPr>
            <a:endParaRPr lang="kk-KZ" sz="140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898900" algn="l"/>
              </a:tabLst>
            </a:pPr>
            <a:r>
              <a:rPr lang="kk-KZ" sz="1400" smtClean="0">
                <a:solidFill>
                  <a:srgbClr val="000000"/>
                </a:solidFill>
              </a:rPr>
              <a:t>	</a:t>
            </a:r>
            <a:endParaRPr lang="ru-RU" sz="110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898900" algn="l"/>
              </a:tabLst>
            </a:pPr>
            <a:r>
              <a:rPr lang="kk-KZ" sz="14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kk-KZ" smtClean="0">
              <a:solidFill>
                <a:srgbClr val="000000"/>
              </a:solidFill>
            </a:endParaRPr>
          </a:p>
        </p:txBody>
      </p:sp>
      <p:sp>
        <p:nvSpPr>
          <p:cNvPr id="5136" name="Rectangle 44"/>
          <p:cNvSpPr>
            <a:spLocks noChangeArrowheads="1"/>
          </p:cNvSpPr>
          <p:nvPr/>
        </p:nvSpPr>
        <p:spPr bwMode="auto">
          <a:xfrm>
            <a:off x="57150" y="31480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137" name="Rectangle 45"/>
          <p:cNvSpPr>
            <a:spLocks noChangeArrowheads="1"/>
          </p:cNvSpPr>
          <p:nvPr/>
        </p:nvSpPr>
        <p:spPr bwMode="auto">
          <a:xfrm>
            <a:off x="57150" y="3789363"/>
            <a:ext cx="40830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898900" algn="l"/>
              </a:tabLst>
            </a:pPr>
            <a:endParaRPr lang="kk-KZ" sz="140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898900" algn="l"/>
              </a:tabLst>
            </a:pPr>
            <a:r>
              <a:rPr lang="kk-KZ" sz="1400" smtClean="0">
                <a:solidFill>
                  <a:srgbClr val="000000"/>
                </a:solidFill>
              </a:rPr>
              <a:t>	</a:t>
            </a:r>
            <a:endParaRPr lang="ru-RU" sz="1100" smtClean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3898900" algn="l"/>
              </a:tabLst>
            </a:pPr>
            <a:r>
              <a:rPr lang="kk-KZ" sz="14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kk-KZ" smtClean="0">
              <a:solidFill>
                <a:srgbClr val="000000"/>
              </a:solidFill>
            </a:endParaRPr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5003800" y="5229225"/>
            <a:ext cx="1439863" cy="1223963"/>
          </a:xfrm>
          <a:prstGeom prst="irregularSeal1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360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5148263" y="3500438"/>
            <a:ext cx="1655762" cy="1223962"/>
          </a:xfrm>
          <a:prstGeom prst="irregularSeal1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1600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>
            <a:off x="2771775" y="2133600"/>
            <a:ext cx="1728788" cy="1223963"/>
          </a:xfrm>
          <a:prstGeom prst="irregularSeal1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90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>
            <a:off x="2124075" y="4652963"/>
            <a:ext cx="1152525" cy="1223962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300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2051050" y="404813"/>
            <a:ext cx="1079500" cy="1223962"/>
          </a:xfrm>
          <a:prstGeom prst="irregularSeal1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1200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5148263" y="549275"/>
            <a:ext cx="1008062" cy="1223963"/>
          </a:xfrm>
          <a:prstGeom prst="irregularSeal1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200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8027988" y="620713"/>
            <a:ext cx="1116012" cy="1223962"/>
          </a:xfrm>
          <a:prstGeom prst="irregularSeal1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50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>
            <a:off x="7740650" y="2420938"/>
            <a:ext cx="1152525" cy="1223962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280</a:t>
            </a:r>
            <a:endParaRPr lang="ru-RU" sz="2400" b="1" smtClean="0">
              <a:solidFill>
                <a:srgbClr val="000000"/>
              </a:solidFill>
            </a:endParaRPr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>
            <a:off x="7956550" y="4652963"/>
            <a:ext cx="1187450" cy="1223962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000000"/>
                </a:solidFill>
              </a:rPr>
              <a:t>40</a:t>
            </a:r>
            <a:endParaRPr lang="ru-RU" sz="2400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18283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nimBg="1"/>
      <p:bldP spid="5139" grpId="0" animBg="1"/>
      <p:bldP spid="5140" grpId="0" animBg="1"/>
      <p:bldP spid="5141" grpId="0" animBg="1"/>
      <p:bldP spid="5142" grpId="0" animBg="1"/>
      <p:bldP spid="5143" grpId="0" animBg="1"/>
      <p:bldP spid="5144" grpId="0" animBg="1"/>
      <p:bldP spid="5145" grpId="0" animBg="1"/>
      <p:bldP spid="51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500034" y="714356"/>
          <a:ext cx="8229600" cy="3000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2844" y="0"/>
            <a:ext cx="9001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b="1" kern="0" dirty="0">
                <a:solidFill>
                  <a:srgbClr val="0070C0"/>
                </a:solidFill>
              </a:rPr>
              <a:t> </a:t>
            </a:r>
            <a:r>
              <a:rPr lang="kk-KZ" b="1" kern="0" dirty="0" smtClean="0">
                <a:solidFill>
                  <a:srgbClr val="0070C0"/>
                </a:solidFill>
              </a:rPr>
              <a:t>             №</a:t>
            </a:r>
            <a:r>
              <a:rPr lang="kk-KZ" b="1" kern="0" dirty="0">
                <a:solidFill>
                  <a:srgbClr val="0070C0"/>
                </a:solidFill>
              </a:rPr>
              <a:t>1есептегі санды өрнектерге санды өрнек жазу керек,ал </a:t>
            </a:r>
            <a:r>
              <a:rPr lang="kk-KZ" b="1" kern="0" dirty="0" smtClean="0">
                <a:solidFill>
                  <a:srgbClr val="0070C0"/>
                </a:solidFill>
              </a:rPr>
              <a:t>әріпті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b="1" kern="0" dirty="0" smtClean="0">
                <a:solidFill>
                  <a:srgbClr val="0070C0"/>
                </a:solidFill>
              </a:rPr>
              <a:t> </a:t>
            </a:r>
            <a:r>
              <a:rPr lang="kk-KZ" b="1" kern="0" dirty="0">
                <a:solidFill>
                  <a:srgbClr val="0070C0"/>
                </a:solidFill>
              </a:rPr>
              <a:t>өрнектерге әріпті өрнектерді теріп жазу керек.     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928670"/>
            <a:ext cx="3786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kern="0" dirty="0">
                <a:solidFill>
                  <a:srgbClr val="000000"/>
                </a:solidFill>
              </a:rPr>
              <a:t>а)Санды өрнектерді оқы,және мәндерін тап.</a:t>
            </a:r>
            <a:endParaRPr lang="ru-RU" kern="0" dirty="0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22" y="1000108"/>
            <a:ext cx="2857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kern="0" dirty="0" smtClean="0">
                <a:solidFill>
                  <a:srgbClr val="000000"/>
                </a:solidFill>
              </a:rPr>
              <a:t>б)әріпті </a:t>
            </a:r>
            <a:r>
              <a:rPr lang="kk-KZ" kern="0" dirty="0">
                <a:solidFill>
                  <a:srgbClr val="000000"/>
                </a:solidFill>
              </a:rPr>
              <a:t>өрнектерді оқы және мәндерін тап.        а=309,в=5,с=3</a:t>
            </a:r>
            <a:endParaRPr lang="ru-RU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00034" y="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№5 Әріпті өрнекті өрнек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түрінде жазамыз</a:t>
            </a:r>
            <a:endParaRPr lang="ru-RU" sz="2800" kern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А). Х пен 9-дың қосындысын 3-ке бөл</a:t>
            </a:r>
            <a:endParaRPr lang="ru-RU" sz="2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Ә). А мен 7-нің айырмасын 9-ға көбейт:</a:t>
            </a:r>
            <a:endParaRPr lang="ru-RU" sz="2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Б). В-ны 615 пен 217-нің айырмасына қос</a:t>
            </a:r>
            <a:endParaRPr lang="ru-RU" sz="2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В). С-дан 712 мен 314 –тің көбейтіндісін азайт</a:t>
            </a:r>
            <a:endParaRPr lang="ru-RU" sz="2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kk-KZ" sz="2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Г). Х-ті 500-бен 712 –нің қосындысына қос.</a:t>
            </a:r>
            <a:endParaRPr lang="ru-RU" sz="2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ru-RU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5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il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151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Тема Office</vt:lpstr>
      <vt:lpstr>1_Оформление по умолчанию</vt:lpstr>
      <vt:lpstr>Оформление по умолчанию</vt:lpstr>
      <vt:lpstr>pril1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2</cp:revision>
  <dcterms:modified xsi:type="dcterms:W3CDTF">2011-12-20T11:05:00Z</dcterms:modified>
</cp:coreProperties>
</file>