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5" r:id="rId5"/>
    <p:sldId id="267" r:id="rId6"/>
    <p:sldId id="269" r:id="rId7"/>
    <p:sldId id="271" r:id="rId8"/>
    <p:sldId id="273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F7BDA-E32E-4D09-8E5D-EC7D5F891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9FE2-44E7-47D1-9479-3A939B635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7778-56FB-413F-9FEC-2A1A9E045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31065-D590-477A-82B0-49F71AE1F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1884-E9EB-4423-B7F1-259D741D6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19D8-BE50-42DE-A24D-8C252348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2FF3-1EE2-471B-A513-D5C007262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C754C-3DB9-4419-AC29-FDE23AC68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43C17-6A16-4C0B-A557-EEA210D08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8561-B925-4AE0-9694-74D47583C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3FF8-767D-4CD6-B01E-CE11475AD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27A90B3-B46D-4D21-AF34-4471AB515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i="1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«Каллиграфическая минутка на уроках русского языка </a:t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в начальной школе»</a:t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en-US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en-US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>Часть </a:t>
            </a:r>
            <a:r>
              <a:rPr lang="en-US" sz="4000" i="1" u="sng" smtClean="0">
                <a:solidFill>
                  <a:schemeClr val="bg1"/>
                </a:solidFill>
                <a:latin typeface="Bookman Old Style" pitchFamily="18" charset="0"/>
              </a:rPr>
              <a:t>I</a:t>
            </a: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4000" i="1" u="sng" smtClean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2000" i="1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4465638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15888"/>
            <a:ext cx="30956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33713"/>
            <a:ext cx="9144000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40322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1800" y="115888"/>
            <a:ext cx="2644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22575"/>
            <a:ext cx="91440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71913"/>
            <a:ext cx="9144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врата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20713"/>
            <a:ext cx="42116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20713"/>
            <a:ext cx="4491037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15888"/>
            <a:ext cx="4681537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5888"/>
            <a:ext cx="34575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27425"/>
            <a:ext cx="9144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310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8913"/>
            <a:ext cx="459263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get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36004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4788"/>
            <a:ext cx="9144000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ЕЕЕ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620713"/>
            <a:ext cx="507365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ost-2091-1172525113_thu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76250"/>
            <a:ext cx="3527425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2225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Ё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55880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765175"/>
            <a:ext cx="3097212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5888"/>
            <a:ext cx="50625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6625"/>
            <a:ext cx="9144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img2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15888"/>
            <a:ext cx="23304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Bookman Old Style</vt:lpstr>
      <vt:lpstr>Оформление по умолчанию</vt:lpstr>
      <vt:lpstr>   «Каллиграфическая минутка на уроках русского языка  в начальной школе»  Часть I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народ всегда ценил красивое письмо.  Он говорил:  «Красиво писать - красоту творить».</dc:title>
  <dc:creator>user</dc:creator>
  <cp:lastModifiedBy>Admin</cp:lastModifiedBy>
  <cp:revision>13</cp:revision>
  <dcterms:created xsi:type="dcterms:W3CDTF">2009-10-11T12:01:05Z</dcterms:created>
  <dcterms:modified xsi:type="dcterms:W3CDTF">2012-01-03T14:07:26Z</dcterms:modified>
</cp:coreProperties>
</file>