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84A82-6506-4040-AA86-5B0BAF6239B4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F5FC8-B4EA-4EF4-86C5-A2F2F1929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B6D82-0100-4C1F-BD92-95BE0BDD92E2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C91F2-0629-45A8-A5EC-CE89F24F6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7A6D5-5095-4062-9180-51D52C2B5433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75C5B-FBDA-4607-9475-900851BA4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C10BE-CC85-425D-875E-D0FCB6743C10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FE75-0393-47B3-987C-F56E65A9A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66D49-6A81-4BFF-AE88-C23522155963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34D9C-413F-4795-9B73-5A5A39A0A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D7578-4974-4866-A98F-149AD19C4DBA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085F5-BD74-4997-B6AB-CA7247A74D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A2BDF-837F-4DD2-91F6-26E7D15A61CD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F7DC3-8AB5-4C7D-AE10-2E1ACB1FB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34434-E423-4108-B1E0-EBFCF5BA1651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B97E0-D028-49D9-99DE-52BF98AE3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2676A-CC9A-4D13-9020-A3D13E6DCC48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059D9-FDE0-4B2B-B729-3A51F902D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C0A38-142B-4AAC-B6C8-0774F5EFBD79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5A5DF-8F97-4511-ACA1-5BAD93D27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BFF3A-B404-47F8-A5E8-9B3737957D0C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0BC33-C0CB-40FE-8F08-133F2063E8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409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A9888C1A-907E-438A-872A-C484F4C935F3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FDD3BAB-A673-4AC4-BE88-6CDDBA8DF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1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1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642938"/>
            <a:ext cx="7772400" cy="485775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FFC000"/>
                </a:solidFill>
              </a:rPr>
              <a:t>Урок познания мира 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ТЕМА: 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i="1" dirty="0" smtClean="0">
                <a:solidFill>
                  <a:srgbClr val="FFC000"/>
                </a:solidFill>
              </a:rPr>
              <a:t>Цветы, плоды и семена </a:t>
            </a:r>
            <a:endParaRPr lang="ru-RU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Ключ: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88" y="1143000"/>
          <a:ext cx="8488395" cy="4687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1"/>
                <a:gridCol w="5429288"/>
                <a:gridCol w="1000132"/>
                <a:gridCol w="1344594"/>
              </a:tblGrid>
              <a:tr h="57150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утверждение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да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495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Плоды бывают двух видов: сочные, сухие      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495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Яблоки, вишня, абрикосы, арбузы, сливы – относятся к сухим плодам 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495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Сухие плоды человек чаще употребляет в пищу в сыром виде 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898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Чтобы получить хороший урожай  надо:  Отбирать лучшие семена, высаживать</a:t>
                      </a:r>
                      <a:r>
                        <a:rPr lang="ru-RU" sz="1800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почву и долго ухаживать</a:t>
                      </a:r>
                      <a:endParaRPr lang="ru-RU" sz="2000" b="1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495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Семена многих растений человек высаживает сам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/>
              <a:t>О</a:t>
            </a:r>
            <a:r>
              <a:rPr lang="ru-RU" dirty="0" smtClean="0"/>
              <a:t>ценивание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/>
              <a:t>«5» -   5 ответов правильных       </a:t>
            </a:r>
            <a:endParaRPr lang="ru-RU" dirty="0"/>
          </a:p>
          <a:p>
            <a:pPr eaLnBrk="1" hangingPunct="1">
              <a:defRPr/>
            </a:pPr>
            <a:r>
              <a:rPr lang="ru-RU" b="1" dirty="0"/>
              <a:t>«4» -   4 ответа правильных</a:t>
            </a:r>
            <a:endParaRPr lang="ru-RU" dirty="0"/>
          </a:p>
          <a:p>
            <a:pPr eaLnBrk="1" hangingPunct="1">
              <a:defRPr/>
            </a:pPr>
            <a:r>
              <a:rPr lang="ru-RU" b="1" dirty="0"/>
              <a:t>«3» -   3 ответа правильных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642938"/>
            <a:ext cx="8007350" cy="54530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        </a:t>
            </a:r>
            <a:r>
              <a:rPr lang="ru-RU" sz="5400" b="1" dirty="0" smtClean="0"/>
              <a:t>Спасибо за урок!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познакомить </a:t>
            </a:r>
            <a:r>
              <a:rPr lang="ru-RU" dirty="0"/>
              <a:t>с понятиями 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«семена - </a:t>
            </a:r>
            <a:r>
              <a:rPr lang="ru-RU" dirty="0"/>
              <a:t>часть растения, необходимая  для размножения», «сочные и сухие плоды», </a:t>
            </a: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со </a:t>
            </a:r>
            <a:r>
              <a:rPr lang="ru-RU" dirty="0"/>
              <a:t>способами распространения большинства растений;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642938"/>
            <a:ext cx="8007350" cy="54530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dirty="0" smtClean="0"/>
              <a:t> Солнце</a:t>
            </a:r>
            <a:r>
              <a:rPr lang="ru-RU" sz="4400" dirty="0"/>
              <a:t>, воздух, вода и </a:t>
            </a:r>
            <a:r>
              <a:rPr lang="ru-RU" sz="4400" dirty="0" smtClean="0"/>
              <a:t>земля  - Наши </a:t>
            </a:r>
            <a:r>
              <a:rPr lang="ru-RU" sz="4400" dirty="0"/>
              <a:t>лучшие, добрые друзья.</a:t>
            </a:r>
          </a:p>
          <a:p>
            <a:pPr algn="ctr"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les 04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85813" y="533400"/>
            <a:ext cx="7715250" cy="5610225"/>
          </a:xfrm>
          <a:ln w="38100">
            <a:solidFill>
              <a:srgbClr val="000000"/>
            </a:solidFill>
          </a:ln>
        </p:spPr>
      </p:pic>
      <p:pic>
        <p:nvPicPr>
          <p:cNvPr id="64520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34400" y="-6858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2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1" fill="hold"/>
                                        <p:tgtEl>
                                          <p:spTgt spid="64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pobeda 0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55700" y="857250"/>
            <a:ext cx="6916738" cy="5429250"/>
          </a:xfrm>
          <a:ln w="19050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pobeda 02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00138" y="785813"/>
            <a:ext cx="7115175" cy="5392737"/>
          </a:xfrm>
          <a:ln w="19050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313" y="285750"/>
            <a:ext cx="5500687" cy="92868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/>
              <a:t>Центр «НАУКИ -</a:t>
            </a:r>
            <a:r>
              <a:rPr lang="ru-RU" sz="3600" dirty="0" smtClean="0"/>
              <a:t>1,2»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214438"/>
            <a:ext cx="8631237" cy="507206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dirty="0" smtClean="0"/>
              <a:t>Прочитай </a:t>
            </a:r>
            <a:r>
              <a:rPr lang="ru-RU" sz="2000" dirty="0"/>
              <a:t>текст на стр. 41-42</a:t>
            </a:r>
          </a:p>
          <a:p>
            <a:pPr eaLnBrk="1" hangingPunct="1">
              <a:defRPr/>
            </a:pPr>
            <a:r>
              <a:rPr lang="ru-RU" sz="2000" dirty="0"/>
              <a:t>Ответь на вопросы:</a:t>
            </a:r>
          </a:p>
          <a:p>
            <a:pPr eaLnBrk="1" hangingPunct="1">
              <a:defRPr/>
            </a:pPr>
            <a:r>
              <a:rPr lang="ru-RU" sz="2000" dirty="0"/>
              <a:t>Каких двух видов бывают плоды?</a:t>
            </a:r>
          </a:p>
          <a:p>
            <a:pPr eaLnBrk="1" hangingPunct="1">
              <a:defRPr/>
            </a:pPr>
            <a:r>
              <a:rPr lang="ru-RU" sz="2000" dirty="0"/>
              <a:t>Перечисли </a:t>
            </a:r>
            <a:r>
              <a:rPr lang="ru-RU" sz="2000" dirty="0" smtClean="0"/>
              <a:t>сухие и </a:t>
            </a:r>
            <a:r>
              <a:rPr lang="ru-RU" sz="2000" dirty="0"/>
              <a:t>сочные плоды, заполни таблицу:</a:t>
            </a:r>
          </a:p>
          <a:p>
            <a:pPr eaLnBrk="1" hangingPunct="1">
              <a:defRPr/>
            </a:pPr>
            <a:endParaRPr lang="ru-RU" sz="2000" dirty="0" smtClean="0"/>
          </a:p>
          <a:p>
            <a:pPr eaLnBrk="1" hangingPunct="1">
              <a:defRPr/>
            </a:pPr>
            <a:endParaRPr lang="ru-RU" sz="2000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/>
              <a:t> </a:t>
            </a:r>
          </a:p>
          <a:p>
            <a:pPr eaLnBrk="1" hangingPunct="1">
              <a:defRPr/>
            </a:pPr>
            <a:endParaRPr lang="ru-RU" sz="2000" dirty="0" smtClean="0"/>
          </a:p>
          <a:p>
            <a:pPr eaLnBrk="1" hangingPunct="1">
              <a:defRPr/>
            </a:pPr>
            <a:endParaRPr lang="ru-RU" sz="2000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dirty="0"/>
          </a:p>
          <a:p>
            <a:pPr eaLnBrk="1" hangingPunct="1">
              <a:defRPr/>
            </a:pPr>
            <a:r>
              <a:rPr lang="ru-RU" sz="2000" dirty="0" smtClean="0"/>
              <a:t>Семена </a:t>
            </a:r>
            <a:r>
              <a:rPr lang="ru-RU" sz="2000" dirty="0"/>
              <a:t>каких растений употребляют в пищу?</a:t>
            </a:r>
          </a:p>
          <a:p>
            <a:pPr eaLnBrk="1" hangingPunct="1">
              <a:defRPr/>
            </a:pPr>
            <a:r>
              <a:rPr lang="ru-RU" sz="2000" dirty="0"/>
              <a:t>Что нужно сделать, чтобы получить хороший урожай?</a:t>
            </a:r>
          </a:p>
          <a:p>
            <a:pPr eaLnBrk="1" hangingPunct="1">
              <a:defRPr/>
            </a:pPr>
            <a:r>
              <a:rPr lang="ru-RU" sz="2000" dirty="0"/>
              <a:t>Как распространяются семена многих растений?</a:t>
            </a:r>
          </a:p>
          <a:p>
            <a:pPr eaLnBrk="1" hangingPunct="1">
              <a:defRPr/>
            </a:pPr>
            <a:endParaRPr lang="ru-RU" sz="2000" dirty="0"/>
          </a:p>
        </p:txBody>
      </p:sp>
      <p:sp>
        <p:nvSpPr>
          <p:cNvPr id="4" name="Овал 3"/>
          <p:cNvSpPr/>
          <p:nvPr/>
        </p:nvSpPr>
        <p:spPr>
          <a:xfrm>
            <a:off x="3429000" y="2643188"/>
            <a:ext cx="1928813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</a:rPr>
              <a:t>плоды</a:t>
            </a:r>
          </a:p>
        </p:txBody>
      </p:sp>
      <p:sp>
        <p:nvSpPr>
          <p:cNvPr id="5" name="Овал 4"/>
          <p:cNvSpPr/>
          <p:nvPr/>
        </p:nvSpPr>
        <p:spPr>
          <a:xfrm>
            <a:off x="714375" y="3429000"/>
            <a:ext cx="1928813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70C0"/>
                </a:solidFill>
              </a:rPr>
              <a:t>сочные</a:t>
            </a:r>
          </a:p>
        </p:txBody>
      </p:sp>
      <p:sp>
        <p:nvSpPr>
          <p:cNvPr id="6" name="Овал 5"/>
          <p:cNvSpPr/>
          <p:nvPr/>
        </p:nvSpPr>
        <p:spPr>
          <a:xfrm>
            <a:off x="5643563" y="3571875"/>
            <a:ext cx="1928812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70C0"/>
                </a:solidFill>
              </a:rPr>
              <a:t>сухие</a:t>
            </a:r>
          </a:p>
        </p:txBody>
      </p:sp>
      <p:cxnSp>
        <p:nvCxnSpPr>
          <p:cNvPr id="8" name="Прямая соединительная линия 7"/>
          <p:cNvCxnSpPr>
            <a:stCxn id="4" idx="2"/>
            <a:endCxn id="5" idx="7"/>
          </p:cNvCxnSpPr>
          <p:nvPr/>
        </p:nvCxnSpPr>
        <p:spPr>
          <a:xfrm rot="10800000" flipV="1">
            <a:off x="2360613" y="2928938"/>
            <a:ext cx="1068387" cy="6048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6" idx="1"/>
          </p:cNvCxnSpPr>
          <p:nvPr/>
        </p:nvCxnSpPr>
        <p:spPr>
          <a:xfrm>
            <a:off x="4997450" y="3071813"/>
            <a:ext cx="928688" cy="584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357188"/>
            <a:ext cx="7143750" cy="92868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dirty="0"/>
              <a:t>Центр «ФИТОДИЗАЙН -</a:t>
            </a:r>
            <a:r>
              <a:rPr lang="ru-RU" sz="3200" dirty="0" smtClean="0"/>
              <a:t>1,2»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285875"/>
            <a:ext cx="8007350" cy="48101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  Это </a:t>
            </a:r>
            <a:r>
              <a:rPr lang="ru-RU" sz="2800" dirty="0"/>
              <a:t>центр, где дети занимаются творчеством, делают различные поделки из природного </a:t>
            </a:r>
            <a:r>
              <a:rPr lang="ru-RU" sz="2800" dirty="0" smtClean="0"/>
              <a:t>материала</a:t>
            </a:r>
            <a:endParaRPr lang="ru-RU" sz="2800" dirty="0"/>
          </a:p>
          <a:p>
            <a:pPr eaLnBrk="1" hangingPunct="1">
              <a:defRPr/>
            </a:pPr>
            <a:r>
              <a:rPr lang="ru-RU" sz="2800" dirty="0"/>
              <a:t>На шаблон размажь пластилин </a:t>
            </a:r>
          </a:p>
          <a:p>
            <a:pPr eaLnBrk="1" hangingPunct="1">
              <a:defRPr/>
            </a:pPr>
            <a:r>
              <a:rPr lang="ru-RU" sz="2800" dirty="0"/>
              <a:t>Подумай, как ты оформишь свою работу</a:t>
            </a:r>
          </a:p>
          <a:p>
            <a:pPr eaLnBrk="1" hangingPunct="1">
              <a:defRPr/>
            </a:pPr>
            <a:r>
              <a:rPr lang="ru-RU" sz="2800" dirty="0"/>
              <a:t>Теперь приступай к оформлению своего </a:t>
            </a:r>
            <a:r>
              <a:rPr lang="ru-RU" sz="2800" dirty="0" smtClean="0"/>
              <a:t>фрукта</a:t>
            </a:r>
            <a:endParaRPr lang="ru-RU" sz="2800" dirty="0"/>
          </a:p>
          <a:p>
            <a:pPr eaLnBrk="1" hangingPunct="1">
              <a:defRPr/>
            </a:pPr>
            <a:r>
              <a:rPr lang="ru-RU" sz="2800" dirty="0"/>
              <a:t>Приклей свою работу с остальными работами на ватман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/>
              <a:t>ТЕСТ: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88" y="1143000"/>
          <a:ext cx="8488395" cy="4687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1"/>
                <a:gridCol w="5429288"/>
                <a:gridCol w="1000132"/>
                <a:gridCol w="1344594"/>
              </a:tblGrid>
              <a:tr h="57150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утверждение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да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495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Плоды бывают двух видов: сочные, сухие      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495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Яблоки, вишня, абрикосы, арбузы, сливы – относятся к сухим плодам 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495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Сухие плоды человек чаще употребляет в пищу в сыром виде 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898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Чтобы получить хороший урожай  надо:  Отбирать лучшие семена, высаживать</a:t>
                      </a:r>
                      <a:r>
                        <a:rPr lang="ru-RU" sz="1800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почву и долго ухаживать</a:t>
                      </a:r>
                      <a:endParaRPr lang="ru-RU" sz="2000" b="1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495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Семена многих растений человек высаживает сам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Менің Қазақстаным</Template>
  <TotalTime>31</TotalTime>
  <Words>291</Words>
  <Application>Microsoft Office PowerPoint</Application>
  <PresentationFormat>Экран (4:3)</PresentationFormat>
  <Paragraphs>74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Трава</vt:lpstr>
      <vt:lpstr>Урок познания мира  ТЕМА:   Цветы, плоды и семена </vt:lpstr>
      <vt:lpstr>Цели:</vt:lpstr>
      <vt:lpstr>Слайд 3</vt:lpstr>
      <vt:lpstr>Слайд 4</vt:lpstr>
      <vt:lpstr>Слайд 5</vt:lpstr>
      <vt:lpstr>Слайд 6</vt:lpstr>
      <vt:lpstr>Центр «НАУКИ -1,2»</vt:lpstr>
      <vt:lpstr>Центр «ФИТОДИЗАЙН -1,2»</vt:lpstr>
      <vt:lpstr>ТЕСТ: </vt:lpstr>
      <vt:lpstr>Ключ: </vt:lpstr>
      <vt:lpstr>Оценивание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познания мира  ТЕМА:   Цветы, плоды и семена </dc:title>
  <dc:creator>user</dc:creator>
  <cp:lastModifiedBy>user</cp:lastModifiedBy>
  <cp:revision>11</cp:revision>
  <dcterms:created xsi:type="dcterms:W3CDTF">2011-12-01T19:36:14Z</dcterms:created>
  <dcterms:modified xsi:type="dcterms:W3CDTF">2011-12-01T22:23:42Z</dcterms:modified>
</cp:coreProperties>
</file>