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00D192-D8F1-4848-A1A0-D748E9F34CDD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282CFE-FCF8-4F69-AB60-8A21A6CC05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10566" cy="33432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 сколько</a:t>
            </a:r>
            <a:r>
              <a:rPr lang="ru-RU" sz="4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</a:t>
            </a:r>
            <a:r>
              <a:rPr lang="ru-RU" sz="4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знаешь свой Казахстан?»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Угадайте что это  за место?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142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5072074"/>
            <a:ext cx="251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БАЯНАУЛ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чего сделан знаменитый человек в Казахстане?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3531411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5214950"/>
            <a:ext cx="663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Алтын </a:t>
            </a:r>
            <a:r>
              <a:rPr lang="ru-RU" sz="3600" dirty="0" err="1" smtClean="0">
                <a:solidFill>
                  <a:srgbClr val="FF0000"/>
                </a:solidFill>
              </a:rPr>
              <a:t>адам</a:t>
            </a:r>
            <a:r>
              <a:rPr lang="ru-RU" sz="3600" dirty="0" smtClean="0">
                <a:solidFill>
                  <a:srgbClr val="FF0000"/>
                </a:solidFill>
              </a:rPr>
              <a:t>  - золотой человек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является символом Астаны?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317998" cy="49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Самый главный человек в Казахстане?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335791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Символ города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Алматы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17182877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844005"/>
            <a:ext cx="3790965" cy="29582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Место в Казахстане, откуда можно улететь в космос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9990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88840"/>
            <a:ext cx="3071834" cy="45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Город Казахстан, выдающий своим названием статус самого главного?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86544" cy="419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4500570"/>
            <a:ext cx="2616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Астана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Какое место в мире по размеру площади занимает Казахстан?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43050"/>
            <a:ext cx="4329114" cy="500066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Российская Федерация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Канада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Китай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США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Бразилия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Австралия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Индия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Аргентина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Казахстан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/>
              <a:t>Алжир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714488"/>
            <a:ext cx="71438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1000132" cy="50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71744"/>
            <a:ext cx="857251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14686"/>
            <a:ext cx="928689" cy="48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71876"/>
            <a:ext cx="785813" cy="5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143380"/>
            <a:ext cx="928694" cy="4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572008"/>
            <a:ext cx="8572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072074"/>
            <a:ext cx="857256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5500702"/>
            <a:ext cx="1285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6072206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Главные цвета Казахстана</a:t>
            </a:r>
            <a:endParaRPr lang="ru-RU" b="1" dirty="0"/>
          </a:p>
        </p:txBody>
      </p:sp>
      <p:pic>
        <p:nvPicPr>
          <p:cNvPr id="4" name="Содержимое 3" descr="kaz_ani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500306"/>
            <a:ext cx="6516304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Самый высокий каток в Казахстане?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096" y="1935163"/>
            <a:ext cx="62698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521495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Медео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87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Викторина  «На сколько ты знаешь свой Казахстан?»</vt:lpstr>
      <vt:lpstr>Что является символом Астаны?</vt:lpstr>
      <vt:lpstr>Самый главный человек в Казахстане?</vt:lpstr>
      <vt:lpstr>Символ города Алматы?</vt:lpstr>
      <vt:lpstr>Место в Казахстане, откуда можно улететь в космос</vt:lpstr>
      <vt:lpstr>Город Казахстан, выдающий своим названием статус самого главного?</vt:lpstr>
      <vt:lpstr>Какое место в мире по размеру площади занимает Казахстан?</vt:lpstr>
      <vt:lpstr>Главные цвета Казахстана</vt:lpstr>
      <vt:lpstr>Самый высокий каток в Казахстане?</vt:lpstr>
      <vt:lpstr>Угадайте что это  за место?</vt:lpstr>
      <vt:lpstr>Из чего сделан знаменитый человек в Казахстане?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«На сколько ты гражданин Казахстана?»</dc:title>
  <dc:creator>psixologiya</dc:creator>
  <cp:lastModifiedBy>psixologiya</cp:lastModifiedBy>
  <cp:revision>16</cp:revision>
  <dcterms:created xsi:type="dcterms:W3CDTF">2012-02-23T08:21:22Z</dcterms:created>
  <dcterms:modified xsi:type="dcterms:W3CDTF">2012-03-17T05:58:20Z</dcterms:modified>
</cp:coreProperties>
</file>