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74" r:id="rId9"/>
    <p:sldId id="264" r:id="rId10"/>
    <p:sldId id="265" r:id="rId11"/>
    <p:sldId id="266" r:id="rId12"/>
    <p:sldId id="269" r:id="rId13"/>
    <p:sldId id="270" r:id="rId14"/>
    <p:sldId id="279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CEEA8-8BA4-4FFC-873B-4C25EAC7881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447C5-6D7F-4037-AD61-81F1D0611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47C5-6D7F-4037-AD61-81F1D0611FA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C7D18B-5C89-4E94-A079-E2266FA995B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B23BBC-946B-45C2-B567-FF1303514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Favorsky1920e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ru.wikipedia.org/wiki/%D0%A4%D0%B0%D0%B9%D0%BB:Wiktor_Michajlowitsch_Wassnezow_003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83;&#1086;&#1074;&#1086;%20&#1086;%20&#1087;&#1086;&#1083;&#1082;&#1091;%20&#1048;&#1075;&#1086;&#1088;&#1077;&#1074;&#1077;\Plach_YAroslavny_na_drevnerusskom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Borodi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83;&#1086;&#1074;&#1086;%20&#1086;%20&#1087;&#1086;&#1083;&#1082;&#1091;%20&#1048;&#1075;&#1086;&#1088;&#1077;&#1074;&#1077;\Knyaz_Igor_Borodin_Opera_Ariya_Igorya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83;&#1086;&#1074;&#1086;%20&#1086;%20&#1087;&#1086;&#1083;&#1082;&#1091;%20&#1048;&#1075;&#1086;&#1088;&#1077;&#1074;&#1077;\09_-_deistvie_1_plyaski_polovetckih_devushek.mp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ru.wikipedia.org/wiki/%D0%A4%D0%B0%D0%B9%D0%BB:Prince_Igor_Campaign.jpg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Интегрированный урок по МХК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28802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«Слово о полку Игореве» в литературе, музыке и живописи.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В.А.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Фаворский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http://upload.wikimedia.org/wikipedia/commons/thumb/d/df/Favorsky1920e01.jpg/200px-Favorsky1920e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2385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1142984"/>
            <a:ext cx="38576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Владимир Андреевич Фаворский(15 марта 1886 – 29 декабря 1964) – русский, советский художник, мастер ксилографии и книжной графики, искусствовед, сценограф, живописец-монументалист, педагог и теоретик изобразительного искусства. Действительный член Академии художеств СССР. Народный художник СССР.</a:t>
            </a:r>
          </a:p>
          <a:p>
            <a:r>
              <a:rPr lang="ru-RU" sz="2000" dirty="0" smtClean="0"/>
              <a:t>      В художественном наследии Фаворского большое место занимают иллюстрации к «Слову о полку Игореве», за которые был удостоен Ленинской премии.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Гравюры В. А. Фаворского</a:t>
            </a:r>
            <a:endParaRPr lang="ru-RU" dirty="0"/>
          </a:p>
        </p:txBody>
      </p:sp>
      <p:pic>
        <p:nvPicPr>
          <p:cNvPr id="4" name="Содержимое 3" descr="000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2571768" cy="3500462"/>
          </a:xfrm>
        </p:spPr>
      </p:pic>
      <p:pic>
        <p:nvPicPr>
          <p:cNvPr id="5" name="Рисунок 4" descr="2f82f4a596bc6c982ba70c8ad42050b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143380"/>
            <a:ext cx="2786082" cy="2714620"/>
          </a:xfrm>
          <a:prstGeom prst="rect">
            <a:avLst/>
          </a:prstGeom>
        </p:spPr>
      </p:pic>
      <p:pic>
        <p:nvPicPr>
          <p:cNvPr id="6" name="Рисунок 5" descr="0003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500174"/>
            <a:ext cx="2643206" cy="3428976"/>
          </a:xfrm>
          <a:prstGeom prst="rect">
            <a:avLst/>
          </a:prstGeom>
        </p:spPr>
      </p:pic>
      <p:pic>
        <p:nvPicPr>
          <p:cNvPr id="7" name="Рисунок 6" descr="53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4000504"/>
            <a:ext cx="2498718" cy="2624138"/>
          </a:xfrm>
          <a:prstGeom prst="rect">
            <a:avLst/>
          </a:prstGeom>
        </p:spPr>
      </p:pic>
      <p:pic>
        <p:nvPicPr>
          <p:cNvPr id="8" name="Рисунок 7" descr="Zolotoe_slov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1428736"/>
            <a:ext cx="1928826" cy="256222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И. И. Голиков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214422"/>
            <a:ext cx="5705484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Иван Иванович Голиков(25 декабря1886 – 31 марта 1937) – русский, советский художник, мастер палехской миниатюры, заслуженный деятель искусств РСФСР. Учился и работал в иконописных мастерских с. Палех, Москвы и Петербурга, затем преподавал в Палехском художественном училище.</a:t>
            </a:r>
          </a:p>
          <a:p>
            <a:pPr>
              <a:buNone/>
            </a:pPr>
            <a:r>
              <a:rPr lang="ru-RU" dirty="0" smtClean="0"/>
              <a:t>             Создатель оригинального стиля миниатюрной живописи темперой на лаковых изделиях, ему принадлежат декоративные панно и книжные иллюстрации темперой. Особенно удачно им выполнены иллюстрации к «Слову о полку Игореве».</a:t>
            </a:r>
            <a:endParaRPr lang="ru-RU" dirty="0"/>
          </a:p>
        </p:txBody>
      </p:sp>
      <p:pic>
        <p:nvPicPr>
          <p:cNvPr id="4" name="Рисунок 3" descr="C:\Users\user\Pictures\портрет Голикова.jpg"/>
          <p:cNvPicPr/>
          <p:nvPr/>
        </p:nvPicPr>
        <p:blipFill>
          <a:blip r:embed="rId2"/>
          <a:srcRect l="6713" t="14706" r="50694" b="40161"/>
          <a:stretch>
            <a:fillRect/>
          </a:stretch>
        </p:blipFill>
        <p:spPr bwMode="auto">
          <a:xfrm>
            <a:off x="357158" y="1500174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Иллюстрации И. И. Голикова</a:t>
            </a:r>
            <a:endParaRPr lang="ru-RU" dirty="0"/>
          </a:p>
        </p:txBody>
      </p:sp>
      <p:pic>
        <p:nvPicPr>
          <p:cNvPr id="4" name="Содержимое 3" descr="igo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2214578" cy="3357586"/>
          </a:xfrm>
        </p:spPr>
      </p:pic>
      <p:pic>
        <p:nvPicPr>
          <p:cNvPr id="7" name="Рисунок 6" descr="ca7839fde5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357298"/>
            <a:ext cx="2286016" cy="3357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78632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Боян</a:t>
            </a:r>
            <a:r>
              <a:rPr lang="ru-RU" dirty="0" smtClean="0"/>
              <a:t>, Игорь и Ярославна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47148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Затмение солнца</a:t>
            </a:r>
            <a:endParaRPr lang="ru-RU" dirty="0"/>
          </a:p>
        </p:txBody>
      </p:sp>
      <p:pic>
        <p:nvPicPr>
          <p:cNvPr id="8" name="Содержимое 3" descr="igorpoh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285860"/>
            <a:ext cx="3929090" cy="2643206"/>
          </a:xfrm>
          <a:prstGeom prst="rect">
            <a:avLst/>
          </a:prstGeom>
        </p:spPr>
      </p:pic>
      <p:pic>
        <p:nvPicPr>
          <p:cNvPr id="11" name="Рисунок 10" descr="igor_vse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143380"/>
            <a:ext cx="3786214" cy="2571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2198" y="3857628"/>
            <a:ext cx="77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Поход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1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 Игоря с  Всеволодом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Иллюстрации И. И. Голикова</a:t>
            </a:r>
            <a:endParaRPr lang="ru-RU" dirty="0"/>
          </a:p>
        </p:txBody>
      </p:sp>
      <p:pic>
        <p:nvPicPr>
          <p:cNvPr id="4" name="Содержимое 3" descr="0874bc8253c6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3500462" cy="2428892"/>
          </a:xfrm>
        </p:spPr>
      </p:pic>
      <p:sp>
        <p:nvSpPr>
          <p:cNvPr id="7" name="TextBox 6"/>
          <p:cNvSpPr txBox="1"/>
          <p:nvPr/>
        </p:nvSpPr>
        <p:spPr>
          <a:xfrm>
            <a:off x="857224" y="414338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Битва</a:t>
            </a:r>
            <a:endParaRPr lang="ru-RU" dirty="0"/>
          </a:p>
        </p:txBody>
      </p:sp>
      <p:pic>
        <p:nvPicPr>
          <p:cNvPr id="8" name="Содержимое 3" descr="igor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142984"/>
            <a:ext cx="2143140" cy="3429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48" y="464344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Святослав рассказывает о своем сне</a:t>
            </a:r>
            <a:endParaRPr lang="ru-RU" dirty="0"/>
          </a:p>
        </p:txBody>
      </p:sp>
      <p:pic>
        <p:nvPicPr>
          <p:cNvPr id="11" name="Рисунок 10" descr="igorpl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214422"/>
            <a:ext cx="1785950" cy="3286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00892" y="46434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Плач Ярославны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В. М. Васнецов</a:t>
            </a:r>
            <a:endParaRPr lang="ru-RU" dirty="0"/>
          </a:p>
        </p:txBody>
      </p:sp>
      <p:pic>
        <p:nvPicPr>
          <p:cNvPr id="4" name="Содержимое 3" descr="Автопортрет. 1873">
            <a:hlinkClick r:id="rId2" tooltip="&quot;Автопортрет. 1873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429024" cy="41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7685" y="1571612"/>
            <a:ext cx="40005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Виктор Михайлович Васнецов(15 мая 1848 – 23 июля 1926) – русский художник и архитектор, мастер живописи на исторические и фольклорные сюжеты.</a:t>
            </a:r>
          </a:p>
          <a:p>
            <a:r>
              <a:rPr lang="ru-RU" sz="2000" dirty="0" smtClean="0"/>
              <a:t>Одно из главных направлений в его творчестве – былинно-историческое: «Витязь на распутье», «Богатыри», «Царь Иван Васильевич Грозный». Особенно знаменита картина В. М. Васнецова «После побоища Игоря </a:t>
            </a:r>
            <a:r>
              <a:rPr lang="ru-RU" sz="2000" dirty="0" err="1" smtClean="0"/>
              <a:t>Святославича</a:t>
            </a:r>
            <a:r>
              <a:rPr lang="ru-RU" sz="2000" dirty="0" smtClean="0"/>
              <a:t> с половцами».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В. М. Васнецов</a:t>
            </a:r>
            <a:endParaRPr lang="ru-RU" dirty="0"/>
          </a:p>
        </p:txBody>
      </p:sp>
      <p:pic>
        <p:nvPicPr>
          <p:cNvPr id="5" name="Содержимое 4" descr="Vasneccov_Posle_poboisc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6572296" cy="4429156"/>
          </a:xfrm>
        </p:spPr>
      </p:pic>
      <p:sp>
        <p:nvSpPr>
          <p:cNvPr id="6" name="TextBox 5"/>
          <p:cNvSpPr txBox="1"/>
          <p:nvPr/>
        </p:nvSpPr>
        <p:spPr>
          <a:xfrm>
            <a:off x="1643042" y="642939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 побоища Игоря </a:t>
            </a:r>
            <a:r>
              <a:rPr lang="ru-RU" dirty="0" err="1" smtClean="0"/>
              <a:t>Святославича</a:t>
            </a:r>
            <a:r>
              <a:rPr lang="ru-RU" dirty="0" smtClean="0"/>
              <a:t> с половцами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000108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Пали полки Игоревы. </a:t>
            </a:r>
          </a:p>
          <a:p>
            <a:r>
              <a:rPr lang="ru-RU" dirty="0" smtClean="0"/>
              <a:t>Тут кровавого вина недостало,</a:t>
            </a:r>
          </a:p>
          <a:p>
            <a:r>
              <a:rPr lang="ru-RU" dirty="0" smtClean="0"/>
              <a:t>Тут пир окончили храбрые русские, </a:t>
            </a:r>
          </a:p>
          <a:p>
            <a:r>
              <a:rPr lang="ru-RU" dirty="0" smtClean="0"/>
              <a:t>Сватов напоили и сами полегли</a:t>
            </a:r>
          </a:p>
          <a:p>
            <a:r>
              <a:rPr lang="ru-RU" dirty="0" smtClean="0"/>
              <a:t>За землю Русскую.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«Слово» в литературе.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«Слово о полку Игореве» стало живым явлением не только литературы древней, но и новой –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XIX- XX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веков. С удивительным искусством использованы образы «Слова» в  поэзии Радищева в «Песнях, петых на состязаниях в честь древним славянским божествам», В. Жуковского в «Певце во стане русских воинов», А. С. Пушкина в поэме «Руслан и Людмила», К. Рылеева в стихах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Боян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«Владимир Святой»,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Рогнеда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в драме-сказке Островского «Снегурочка», в стихах о России А. Блока, в повести Б. Лавренёва «Кровавый узел», также «Слово» звучит  в стихах Прокофьева, Тычины, Рыльского, Бажана и многих других.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«Слово о полку Игореве» переводили многие художники слова: Жуковский, Майков,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Бальмонт, Заболоцкий.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Плач Ярославны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748b9927239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71612"/>
            <a:ext cx="3286147" cy="450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853e9ee0e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571612"/>
            <a:ext cx="3429024" cy="449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lach_YAroslavny_na_drevnerussk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295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6286520"/>
            <a:ext cx="103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Боян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2865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Ярославна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6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«Слово» в музыке.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071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upload.wikimedia.org/wikipedia/commons/thumb/7/70/Borodin.jpg/120px-Borodi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2643206" cy="33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50006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А.П.Бородин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1285860"/>
            <a:ext cx="5143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«Первоклассный химик, которому  многим обязана химия…»</a:t>
            </a:r>
          </a:p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«Равно могуч и талантлив как  в симфонии, так и в опере, и в романсе».</a:t>
            </a:r>
          </a:p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«Основатель, охранитель, поборник женских врачебных курсов, опора и друг учащихся».</a:t>
            </a:r>
          </a:p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Так говорили современники,  Д.И. Менделеев, В.В. Стасов и первые  русские женщины-врачи об одном и том же человеке – об Александре Порфирьевиче Бородине, который был и гениальным композитором, и одним из создателей органической химии, и выдающимся педагогом.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Опера «Князь Игорь»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58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_announcements_2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4429156" cy="3357586"/>
          </a:xfrm>
          <a:prstGeom prst="rect">
            <a:avLst/>
          </a:prstGeom>
        </p:spPr>
      </p:pic>
      <p:pic>
        <p:nvPicPr>
          <p:cNvPr id="7" name="Knyaz_Igor_Borodin_Opera_Ariya_Igor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6447" y="1714488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«Князь Игорь» - опера А. Бородина в  4 действиях с прологом, либретто композитора на основе сценария В. Стасова по «Слову о полку Игореве». Закончена Н. Римским-Корсаковым и А. Глазуновым.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43512"/>
            <a:ext cx="564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Центральным образом оперы является </a:t>
            </a:r>
          </a:p>
          <a:p>
            <a:pPr algn="ctr"/>
            <a:r>
              <a:rPr lang="ru-RU" sz="2000" dirty="0" smtClean="0"/>
              <a:t>образ князя Игоря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Половецкие пляски</a:t>
            </a:r>
            <a:endParaRPr lang="ru-RU" b="1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09_-_deistvie_1_plyaski_polovetckih_devush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7" name="Содержимое 6" descr="img_128224126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1605" y="1554163"/>
            <a:ext cx="6793189" cy="45259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Половецкие пляски</a:t>
            </a:r>
            <a:endParaRPr lang="ru-RU" dirty="0"/>
          </a:p>
        </p:txBody>
      </p:sp>
      <p:pic>
        <p:nvPicPr>
          <p:cNvPr id="4" name="Содержимое 3" descr="512ce9d8c1501f118e94c3a70a4ffc0e-18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05" y="1554163"/>
            <a:ext cx="6793189" cy="45259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Половецкие пляски</a:t>
            </a:r>
            <a:endParaRPr lang="ru-RU" dirty="0"/>
          </a:p>
        </p:txBody>
      </p:sp>
      <p:pic>
        <p:nvPicPr>
          <p:cNvPr id="4" name="Содержимое 3" descr="2половецкие пляс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05" y="1554163"/>
            <a:ext cx="6793189" cy="45259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«Слово» в живописи</a:t>
            </a:r>
            <a:endParaRPr lang="ru-RU" dirty="0"/>
          </a:p>
        </p:txBody>
      </p:sp>
      <p:pic>
        <p:nvPicPr>
          <p:cNvPr id="5" name="Содержимое 4" descr="Стены Путивля. Илья Глазун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1142984"/>
            <a:ext cx="3036002" cy="2571768"/>
          </a:xfrm>
        </p:spPr>
      </p:pic>
      <p:pic>
        <p:nvPicPr>
          <p:cNvPr id="6" name="Рисунок 5" descr="Двор Галицкого.Илья Глазу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786190"/>
            <a:ext cx="3357586" cy="2670242"/>
          </a:xfrm>
          <a:prstGeom prst="rect">
            <a:avLst/>
          </a:prstGeom>
        </p:spPr>
      </p:pic>
      <p:pic>
        <p:nvPicPr>
          <p:cNvPr id="7" name="Рисунок 6" descr="Затмение солнца. Илья Глазун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42984"/>
            <a:ext cx="3357586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64331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к декорации «Затмение солнца» Илья Глазунов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43373" y="1571612"/>
            <a:ext cx="1357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к декорации «Стены Путивля» Илья Глазунов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29520" y="3786190"/>
            <a:ext cx="1571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к декорации «Двор Галицкого» Илья Глазунов</a:t>
            </a:r>
            <a:endParaRPr lang="ru-RU" dirty="0"/>
          </a:p>
        </p:txBody>
      </p:sp>
      <p:pic>
        <p:nvPicPr>
          <p:cNvPr id="11" name="Рисунок 10" descr="http://upload.wikimedia.org/wikipedia/commons/thumb/d/df/Prince_Igor_Campaign.jpg/320px-Prince_Igor_Campaign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00570"/>
            <a:ext cx="3048000" cy="172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2910" y="621508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к декорации «Поход Игоря» Н.К. Рерих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691</TotalTime>
  <Words>668</Words>
  <Application>Microsoft Office PowerPoint</Application>
  <PresentationFormat>Экран (4:3)</PresentationFormat>
  <Paragraphs>54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«Слово» в литературе.</vt:lpstr>
      <vt:lpstr>Плач Ярославны</vt:lpstr>
      <vt:lpstr>«Слово» в музыке.</vt:lpstr>
      <vt:lpstr>Опера «Князь Игорь»</vt:lpstr>
      <vt:lpstr>Половецкие пляски</vt:lpstr>
      <vt:lpstr>Половецкие пляски</vt:lpstr>
      <vt:lpstr>Половецкие пляски</vt:lpstr>
      <vt:lpstr>«Слово» в живописи</vt:lpstr>
      <vt:lpstr>В.А. Фаворский</vt:lpstr>
      <vt:lpstr>Гравюры В. А. Фаворского</vt:lpstr>
      <vt:lpstr>И. И. Голиков</vt:lpstr>
      <vt:lpstr>Иллюстрации И. И. Голикова</vt:lpstr>
      <vt:lpstr>Иллюстрации И. И. Голикова</vt:lpstr>
      <vt:lpstr>В. М. Васнецов</vt:lpstr>
      <vt:lpstr>В. М. Васнецов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90</cp:revision>
  <dcterms:created xsi:type="dcterms:W3CDTF">2011-10-05T14:29:11Z</dcterms:created>
  <dcterms:modified xsi:type="dcterms:W3CDTF">2012-11-05T14:30:49Z</dcterms:modified>
</cp:coreProperties>
</file>