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8" r:id="rId4"/>
    <p:sldId id="264" r:id="rId5"/>
    <p:sldId id="260" r:id="rId6"/>
    <p:sldId id="259" r:id="rId7"/>
    <p:sldId id="263" r:id="rId8"/>
    <p:sldId id="261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43DFE-E00E-4958-985F-670EC4CCD34D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D001-2CA9-4B24-AE72-74F7B165AB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43DFE-E00E-4958-985F-670EC4CCD34D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D001-2CA9-4B24-AE72-74F7B165AB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43DFE-E00E-4958-985F-670EC4CCD34D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D001-2CA9-4B24-AE72-74F7B165AB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43DFE-E00E-4958-985F-670EC4CCD34D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D001-2CA9-4B24-AE72-74F7B165AB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43DFE-E00E-4958-985F-670EC4CCD34D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D001-2CA9-4B24-AE72-74F7B165AB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43DFE-E00E-4958-985F-670EC4CCD34D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D001-2CA9-4B24-AE72-74F7B165AB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43DFE-E00E-4958-985F-670EC4CCD34D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D001-2CA9-4B24-AE72-74F7B165AB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43DFE-E00E-4958-985F-670EC4CCD34D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D001-2CA9-4B24-AE72-74F7B165AB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43DFE-E00E-4958-985F-670EC4CCD34D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D001-2CA9-4B24-AE72-74F7B165AB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43DFE-E00E-4958-985F-670EC4CCD34D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D001-2CA9-4B24-AE72-74F7B165AB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43DFE-E00E-4958-985F-670EC4CCD34D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D001-2CA9-4B24-AE72-74F7B165AB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2043DFE-E00E-4958-985F-670EC4CCD34D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5FDD001-2CA9-4B24-AE72-74F7B165AB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924944"/>
            <a:ext cx="9108504" cy="4032448"/>
          </a:xfrm>
        </p:spPr>
        <p:txBody>
          <a:bodyPr>
            <a:noAutofit/>
          </a:bodyPr>
          <a:lstStyle/>
          <a:p>
            <a:r>
              <a:rPr lang="kk-KZ" sz="1800" b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Сабақтың мақсаты: </a:t>
            </a:r>
            <a:r>
              <a:rPr lang="kk-KZ" sz="1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Тақырып бойынша оқушылардың сөйлеу әрекеттерін ұйымдастыру. </a:t>
            </a:r>
            <a:endParaRPr lang="ru-RU" sz="18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18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Білімділік</a:t>
            </a:r>
            <a:r>
              <a:rPr lang="kk-KZ" sz="1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 Қазақтың ұлттық тағамдарының түрлері туралы оқушылардың білімін қалыптастыру.</a:t>
            </a:r>
            <a:r>
              <a:rPr lang="kk-KZ" sz="18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1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Ауызекі сөйлеу, сөйлесу дағдыларын жетілдіру. Тақырып бойынша оқушылардың білімдерін толықтыру.</a:t>
            </a:r>
            <a:endParaRPr lang="ru-RU" sz="18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18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Дамытушылық: </a:t>
            </a:r>
            <a:r>
              <a:rPr lang="kk-KZ" sz="1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Ойлау, есте сақтау, көру қабілеттерін дамыту, ой түйіндеуге, шығармашылықпен жұмыс істеуге жұмылдыру. Байланыстырып сөйлеу тілін дамыту. Ой-өрісін  кеңейту.  Танымдық қабілеттерін арттыру.</a:t>
            </a:r>
            <a:endParaRPr lang="ru-RU" sz="18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18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Тәрбиелік:</a:t>
            </a:r>
            <a:r>
              <a:rPr lang="kk-KZ" sz="18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kk-KZ" sz="1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елімізге, оның салт-дәстүріне, ұлттық тағамына деген сүйіспеншілік сезімін арттыра отырып, үлкен-кішіні  құрметтеуге тәрбиелеу...</a:t>
            </a:r>
            <a:endParaRPr lang="ru-RU" sz="18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846640" cy="4509120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kk-KZ" sz="6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Сабақтың тақырыбы:</a:t>
            </a:r>
            <a:r>
              <a:rPr lang="kk-KZ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sz="6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sz="60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Тату үйдің – тамағы         тәтті»              </a:t>
            </a:r>
            <a:r>
              <a:rPr lang="kk-KZ" sz="6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6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84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79208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kk-KZ" sz="6000" b="1" dirty="0" smtClean="0">
                <a:solidFill>
                  <a:srgbClr val="0070C0"/>
                </a:solidFill>
              </a:rPr>
              <a:t> Қазақ дастарқаны</a:t>
            </a:r>
            <a:endParaRPr lang="ru-RU" sz="60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http://lifewithoutdrugs.org/wp-content/uploads/2011/11/P131033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6696743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823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prv0.lori-images.net/kazahskii-dastarhan-prazdnichnoe-zastole-0002511076-preview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07" y="-17647"/>
            <a:ext cx="6066267" cy="4525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gorod.tomsk.ru/posts-files/63/51/i/chaj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424" y="3396233"/>
            <a:ext cx="4572000" cy="3343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426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332656"/>
            <a:ext cx="7175351" cy="2304257"/>
          </a:xfrm>
        </p:spPr>
        <p:txBody>
          <a:bodyPr/>
          <a:lstStyle/>
          <a:p>
            <a:pPr marL="182880" indent="0" algn="ctr">
              <a:buNone/>
            </a:pPr>
            <a:r>
              <a:rPr lang="kk-KZ" sz="4800" dirty="0" smtClean="0">
                <a:solidFill>
                  <a:srgbClr val="0070C0"/>
                </a:solidFill>
              </a:rPr>
              <a:t>Мына көріністерді сөйлету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827585" y="1772816"/>
            <a:ext cx="7344816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87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274638"/>
            <a:ext cx="3286148" cy="1498178"/>
          </a:xfrm>
        </p:spPr>
        <p:txBody>
          <a:bodyPr>
            <a:normAutofit fontScale="90000"/>
          </a:bodyPr>
          <a:lstStyle/>
          <a:p>
            <a:pPr algn="ctr">
              <a:buNone/>
            </a:pPr>
            <a:r>
              <a:rPr lang="kk-KZ" b="1" dirty="0" smtClean="0">
                <a:solidFill>
                  <a:srgbClr val="0070C0"/>
                </a:solidFill>
              </a:rPr>
              <a:t>Үлкендерге</a:t>
            </a:r>
            <a:br>
              <a:rPr lang="kk-KZ" b="1" dirty="0" smtClean="0">
                <a:solidFill>
                  <a:srgbClr val="0070C0"/>
                </a:solidFill>
              </a:rPr>
            </a:br>
            <a:r>
              <a:rPr lang="kk-KZ" b="1" dirty="0" smtClean="0">
                <a:solidFill>
                  <a:srgbClr val="0070C0"/>
                </a:solidFill>
              </a:rPr>
              <a:t>құрмет көрсету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Объект 3" descr="http://lada.kz/uploads/posts/2011-10/1317461701_v-centre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4499992" cy="4104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 descr="32442038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7904" y="3356992"/>
            <a:ext cx="5040560" cy="35010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233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sz="6000" b="1" dirty="0" smtClean="0">
                <a:solidFill>
                  <a:srgbClr val="0070C0"/>
                </a:solidFill>
              </a:rPr>
              <a:t>К</a:t>
            </a:r>
            <a:r>
              <a:rPr lang="kk-KZ" sz="6000" b="1" dirty="0" smtClean="0">
                <a:solidFill>
                  <a:srgbClr val="0070C0"/>
                </a:solidFill>
              </a:rPr>
              <a:t>өріністі сөйлету</a:t>
            </a:r>
            <a:endParaRPr lang="ru-RU" sz="6000" b="1" dirty="0">
              <a:solidFill>
                <a:srgbClr val="0070C0"/>
              </a:solidFill>
            </a:endParaRPr>
          </a:p>
        </p:txBody>
      </p:sp>
      <p:pic>
        <p:nvPicPr>
          <p:cNvPr id="4" name="Объект 3" descr="http://astana.gosexpertiza.kz/sites/gosexpertiza/files/nauryz_big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0"/>
            <a:ext cx="8280919" cy="4437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892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3244203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944" y="110890"/>
            <a:ext cx="4716016" cy="3501008"/>
          </a:xfrm>
          <a:prstGeom prst="rect">
            <a:avLst/>
          </a:prstGeom>
          <a:noFill/>
        </p:spPr>
      </p:pic>
      <p:pic>
        <p:nvPicPr>
          <p:cNvPr id="5" name="Picture 7" descr="1289206354_dsc019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3382963"/>
            <a:ext cx="4633383" cy="34750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68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/>
              <a:t>                             </a:t>
            </a:r>
            <a:r>
              <a:rPr lang="kk-KZ" sz="6000" b="1" dirty="0" smtClean="0">
                <a:solidFill>
                  <a:srgbClr val="002060"/>
                </a:solidFill>
              </a:rPr>
              <a:t>БАТА </a:t>
            </a:r>
            <a:r>
              <a:rPr lang="kk-KZ" dirty="0" smtClean="0"/>
              <a:t> </a:t>
            </a:r>
            <a:endParaRPr lang="ru-RU" dirty="0"/>
          </a:p>
        </p:txBody>
      </p:sp>
      <p:pic>
        <p:nvPicPr>
          <p:cNvPr id="4" name="Объект 3" descr="http://www.kazakhistory.ru/images/post40big3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0"/>
            <a:ext cx="3980160" cy="28635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4645152" y="116632"/>
            <a:ext cx="4498848" cy="187220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kk-KZ" sz="4800" b="1" dirty="0" smtClean="0">
                <a:solidFill>
                  <a:srgbClr val="0070C0"/>
                </a:solidFill>
              </a:rPr>
              <a:t>БАТА БЕРУ, АС ҚАЙЫРУ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http://www.kazakhistory.ru/images/post45big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436156"/>
            <a:ext cx="5580112" cy="44218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342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28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236</TotalTime>
  <Words>104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Сабақтың тақырыбы: «Тату үйдің – тамағы         тәтті»               </vt:lpstr>
      <vt:lpstr> Қазақ дастарқаны</vt:lpstr>
      <vt:lpstr>Презентация PowerPoint</vt:lpstr>
      <vt:lpstr>Мына көріністерді сөйлету</vt:lpstr>
      <vt:lpstr>Үлкендерге құрмет көрсету</vt:lpstr>
      <vt:lpstr>Көріністі сөйлету</vt:lpstr>
      <vt:lpstr>Презентация PowerPoint</vt:lpstr>
      <vt:lpstr>                             БАТА  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Ұлттық </dc:title>
  <dc:creator>Computer</dc:creator>
  <cp:lastModifiedBy>Computer</cp:lastModifiedBy>
  <cp:revision>20</cp:revision>
  <dcterms:created xsi:type="dcterms:W3CDTF">2012-11-14T10:43:38Z</dcterms:created>
  <dcterms:modified xsi:type="dcterms:W3CDTF">2012-11-20T13:12:30Z</dcterms:modified>
</cp:coreProperties>
</file>