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E46D5-9AC0-4FA0-AB41-D86DF280DF6C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9568E-81CF-4615-92FD-7CED091E21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F71CB-AA9D-47AD-B93F-ADC08E1BEF4C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D61F9-274B-4AFE-AA6C-3F24CFCAA582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F71CB-AA9D-47AD-B93F-ADC08E1BEF4C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D61F9-274B-4AFE-AA6C-3F24CFCAA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F71CB-AA9D-47AD-B93F-ADC08E1BEF4C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D61F9-274B-4AFE-AA6C-3F24CFCAA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F71CB-AA9D-47AD-B93F-ADC08E1BEF4C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D61F9-274B-4AFE-AA6C-3F24CFCAA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F71CB-AA9D-47AD-B93F-ADC08E1BEF4C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D61F9-274B-4AFE-AA6C-3F24CFCAA58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F71CB-AA9D-47AD-B93F-ADC08E1BEF4C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D61F9-274B-4AFE-AA6C-3F24CFCAA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F71CB-AA9D-47AD-B93F-ADC08E1BEF4C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D61F9-274B-4AFE-AA6C-3F24CFCAA58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F71CB-AA9D-47AD-B93F-ADC08E1BEF4C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D61F9-274B-4AFE-AA6C-3F24CFCAA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F71CB-AA9D-47AD-B93F-ADC08E1BEF4C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D61F9-274B-4AFE-AA6C-3F24CFCAA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F71CB-AA9D-47AD-B93F-ADC08E1BEF4C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D61F9-274B-4AFE-AA6C-3F24CFCAA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27F71CB-AA9D-47AD-B93F-ADC08E1BEF4C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B8D61F9-274B-4AFE-AA6C-3F24CFCAA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7F71CB-AA9D-47AD-B93F-ADC08E1BEF4C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B8D61F9-274B-4AFE-AA6C-3F24CFCAA58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 smtClean="0"/>
              <a:t>Радиолокация</a:t>
            </a:r>
            <a:endParaRPr lang="ru-RU" sz="80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3265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Радиолока́ция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— область науки и техники, объединяющая методы и средства обнаружения, измерения координат, а также определение свойств и характеристик различных объектов, основанных на использовании радиоволн.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 descr="Radarop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284984"/>
            <a:ext cx="6768752" cy="252028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Основное техническое приспособление радиолокации — радиолокационная станция (англ. </a:t>
            </a:r>
            <a:r>
              <a:rPr lang="ru-RU" sz="2800" dirty="0" err="1" smtClean="0"/>
              <a:t>Radar</a:t>
            </a:r>
            <a:r>
              <a:rPr lang="ru-RU" sz="2800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_00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564904"/>
            <a:ext cx="3810000" cy="3048000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582285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Выделяют два вида радиолокации: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Пассивная радиолокация основана на приёме собственного излучения объекта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 активной радиолокации радар излучает свой собственный зондирующий импульс и принимает его отражённым от цели. В зависимости от параметров принятого сигнала определяются характеристики цели.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signalweg.ru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293096"/>
            <a:ext cx="6096000" cy="2409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-437057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Активная радиолокация бывает двух видов: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Активная радиолокация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активным ответом — на объекте предполагается наличие радиопередатчика (ответчика), который излучает радиоволны в ответ на принятый сигнал. Активный ответ применяется для опознавания объектов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свой-чужой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дистанционного управления, а также для получения от них дополнительной информации (например, количество топлива, тип объекта и т. д.).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пассивным ответом — запросный сигнал отражается от объекта и воспринимается в пункте приёма как ответный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36056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8424935" cy="595168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-54635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РЛС использует различные способы обзора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круговой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секторный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обзор по винтовой линии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конический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спирали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"V" обзор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линейный (самолёты ДРЛО типа Ан-71 и А-50 (Россия-Украина) или американские с системой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Авакс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24207426-300x2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149080"/>
            <a:ext cx="2857500" cy="2085975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</TotalTime>
  <Words>198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Радиолокация</vt:lpstr>
      <vt:lpstr>Слайд 2</vt:lpstr>
      <vt:lpstr>Основное техническое приспособление радиолокации — радиолокационная станция (англ. Radar). </vt:lpstr>
      <vt:lpstr>Слайд 4</vt:lpstr>
      <vt:lpstr>Слайд 5</vt:lpstr>
      <vt:lpstr>Слайд 6</vt:lpstr>
      <vt:lpstr>Слайд 7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Радиолокация</dc:title>
  <dc:creator>Dmitriy Yepifanov</dc:creator>
  <cp:lastModifiedBy>Dmitriy Yepifanov</cp:lastModifiedBy>
  <cp:revision>2</cp:revision>
  <dcterms:created xsi:type="dcterms:W3CDTF">2012-10-25T01:23:25Z</dcterms:created>
  <dcterms:modified xsi:type="dcterms:W3CDTF">2012-10-25T01:41:55Z</dcterms:modified>
</cp:coreProperties>
</file>