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4AEA-D502-4648-8682-0BF652C046C7}" type="datetimeFigureOut">
              <a:rPr lang="ru-RU" smtClean="0"/>
              <a:t>19.01.2013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12EE5-27E4-467D-98A9-52509EA6BF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4AEA-D502-4648-8682-0BF652C046C7}" type="datetimeFigureOut">
              <a:rPr lang="ru-RU" smtClean="0"/>
              <a:t>19.01.2013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12EE5-27E4-467D-98A9-52509EA6BF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4AEA-D502-4648-8682-0BF652C046C7}" type="datetimeFigureOut">
              <a:rPr lang="ru-RU" smtClean="0"/>
              <a:t>19.01.2013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12EE5-27E4-467D-98A9-52509EA6BF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4AEA-D502-4648-8682-0BF652C046C7}" type="datetimeFigureOut">
              <a:rPr lang="ru-RU" smtClean="0"/>
              <a:t>19.01.2013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12EE5-27E4-467D-98A9-52509EA6BF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4AEA-D502-4648-8682-0BF652C046C7}" type="datetimeFigureOut">
              <a:rPr lang="ru-RU" smtClean="0"/>
              <a:t>19.01.2013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12EE5-27E4-467D-98A9-52509EA6BF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4AEA-D502-4648-8682-0BF652C046C7}" type="datetimeFigureOut">
              <a:rPr lang="ru-RU" smtClean="0"/>
              <a:t>19.01.2013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12EE5-27E4-467D-98A9-52509EA6BF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4AEA-D502-4648-8682-0BF652C046C7}" type="datetimeFigureOut">
              <a:rPr lang="ru-RU" smtClean="0"/>
              <a:t>19.01.2013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12EE5-27E4-467D-98A9-52509EA6BF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4AEA-D502-4648-8682-0BF652C046C7}" type="datetimeFigureOut">
              <a:rPr lang="ru-RU" smtClean="0"/>
              <a:t>19.01.2013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12EE5-27E4-467D-98A9-52509EA6BF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4AEA-D502-4648-8682-0BF652C046C7}" type="datetimeFigureOut">
              <a:rPr lang="ru-RU" smtClean="0"/>
              <a:t>19.01.2013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12EE5-27E4-467D-98A9-52509EA6BF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4AEA-D502-4648-8682-0BF652C046C7}" type="datetimeFigureOut">
              <a:rPr lang="ru-RU" smtClean="0"/>
              <a:t>19.01.2013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12EE5-27E4-467D-98A9-52509EA6BF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4AEA-D502-4648-8682-0BF652C046C7}" type="datetimeFigureOut">
              <a:rPr lang="ru-RU" smtClean="0"/>
              <a:t>19.01.2013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12EE5-27E4-467D-98A9-52509EA6BF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C4AEA-D502-4648-8682-0BF652C046C7}" type="datetimeFigureOut">
              <a:rPr lang="ru-RU" smtClean="0"/>
              <a:t>19.01.2013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312EE5-27E4-467D-98A9-52509EA6BF9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b9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1643050"/>
            <a:ext cx="7179519" cy="478634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1143007"/>
          </a:xfrm>
        </p:spPr>
        <p:txBody>
          <a:bodyPr/>
          <a:lstStyle/>
          <a:p>
            <a:r>
              <a:rPr lang="kk-KZ" dirty="0" smtClean="0"/>
              <a:t>Күз айлары.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dirty="0" smtClean="0"/>
              <a:t>Күз айларын ата.</a:t>
            </a:r>
            <a:br>
              <a:rPr lang="kk-KZ" dirty="0" smtClean="0"/>
            </a:br>
            <a:r>
              <a:rPr lang="kk-KZ" dirty="0" smtClean="0"/>
              <a:t>Күзде қандай өзгерістер болады?</a:t>
            </a:r>
            <a:endParaRPr lang="ru-RU" dirty="0"/>
          </a:p>
        </p:txBody>
      </p:sp>
      <p:pic>
        <p:nvPicPr>
          <p:cNvPr id="4" name="Содержимое 3" descr="133693033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099" y="1714488"/>
            <a:ext cx="6121879" cy="4143404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Қандай ағаштың жапырағы?</a:t>
            </a:r>
            <a:endParaRPr lang="ru-RU" dirty="0"/>
          </a:p>
        </p:txBody>
      </p:sp>
      <p:pic>
        <p:nvPicPr>
          <p:cNvPr id="4" name="Содержимое 3" descr="625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04" y="1643050"/>
            <a:ext cx="6040813" cy="452596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Құстар қайда ұшып барады?</a:t>
            </a:r>
            <a:endParaRPr lang="ru-RU" dirty="0"/>
          </a:p>
        </p:txBody>
      </p:sp>
      <p:pic>
        <p:nvPicPr>
          <p:cNvPr id="4" name="Содержимое 3" descr="872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9628" y="1600200"/>
            <a:ext cx="5984744" cy="45259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Кузгі еңбек туралы жаз.</a:t>
            </a:r>
            <a:endParaRPr lang="ru-RU" dirty="0"/>
          </a:p>
        </p:txBody>
      </p:sp>
      <p:pic>
        <p:nvPicPr>
          <p:cNvPr id="4" name="Содержимое 3" descr="75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3273" y="1600200"/>
            <a:ext cx="5657454" cy="45259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21</Words>
  <Application>Microsoft Office PowerPoint</Application>
  <PresentationFormat>Экран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Күз айлары.</vt:lpstr>
      <vt:lpstr>Күз айларын ата. Күзде қандай өзгерістер болады?</vt:lpstr>
      <vt:lpstr>Қандай ағаштың жапырағы?</vt:lpstr>
      <vt:lpstr>Құстар қайда ұшып барады?</vt:lpstr>
      <vt:lpstr>Кузгі еңбек туралы жаз.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Күз айлары.</dc:title>
  <dc:creator>Mansur</dc:creator>
  <cp:lastModifiedBy>Mansur</cp:lastModifiedBy>
  <cp:revision>2</cp:revision>
  <dcterms:created xsi:type="dcterms:W3CDTF">2013-01-18T18:09:44Z</dcterms:created>
  <dcterms:modified xsi:type="dcterms:W3CDTF">2013-01-18T18:23:23Z</dcterms:modified>
</cp:coreProperties>
</file>