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624E-9C5B-4563-B626-F3F4DB98AE03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E9B8-DE69-4C17-92F4-1D84E6A814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лям!19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лям!19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ate_symbo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80" y="1428736"/>
            <a:ext cx="9017020" cy="5072074"/>
          </a:xfrm>
        </p:spPr>
      </p:pic>
      <p:sp>
        <p:nvSpPr>
          <p:cNvPr id="5" name="Прямоугольник 4"/>
          <p:cNvSpPr/>
          <p:nvPr/>
        </p:nvSpPr>
        <p:spPr>
          <a:xfrm>
            <a:off x="4269417" y="3244334"/>
            <a:ext cx="60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Әже</a:t>
            </a:r>
            <a:endParaRPr lang="kk-K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_upimg_868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5429256" cy="5643578"/>
          </a:xfrm>
        </p:spPr>
      </p:pic>
      <p:pic>
        <p:nvPicPr>
          <p:cNvPr id="6" name="Рисунок 5" descr="61e067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5728"/>
            <a:ext cx="3000396" cy="6261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Mansur</dc:creator>
  <cp:lastModifiedBy>Mansur</cp:lastModifiedBy>
  <cp:revision>2</cp:revision>
  <dcterms:created xsi:type="dcterms:W3CDTF">2013-01-18T16:47:50Z</dcterms:created>
  <dcterms:modified xsi:type="dcterms:W3CDTF">2013-01-18T17:02:43Z</dcterms:modified>
</cp:coreProperties>
</file>