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92" r:id="rId1"/>
  </p:sldMasterIdLst>
  <p:sldIdLst>
    <p:sldId id="256" r:id="rId2"/>
    <p:sldId id="257" r:id="rId3"/>
    <p:sldId id="261" r:id="rId4"/>
    <p:sldId id="258" r:id="rId5"/>
    <p:sldId id="260" r:id="rId6"/>
    <p:sldId id="262" r:id="rId7"/>
    <p:sldId id="263" r:id="rId8"/>
    <p:sldId id="264" r:id="rId9"/>
  </p:sldIdLst>
  <p:sldSz cx="9144000" cy="6858000" type="screen4x3"/>
  <p:notesSz cx="6858000" cy="9144000"/>
  <p:defaultTextStyle>
    <a:defPPr>
      <a:defRPr lang="en-US"/>
    </a:defPPr>
    <a:lvl1pPr marL="0" algn="l" defTabSz="914400" rtl="0" latinLnBrk="0">
      <a:defRPr sz="1800" kern="1200">
        <a:solidFill>
          <a:schemeClr val="tx1"/>
        </a:solidFill>
        <a:latin typeface="+mn-lt"/>
        <a:ea typeface="+mn-ea"/>
        <a:cs typeface="+mn-cs"/>
      </a:defRPr>
    </a:lvl1pPr>
    <a:lvl2pPr marL="457200" algn="l" defTabSz="914400" rtl="0" latinLnBrk="0">
      <a:defRPr sz="1800" kern="1200">
        <a:solidFill>
          <a:schemeClr val="tx1"/>
        </a:solidFill>
        <a:latin typeface="+mn-lt"/>
        <a:ea typeface="+mn-ea"/>
        <a:cs typeface="+mn-cs"/>
      </a:defRPr>
    </a:lvl2pPr>
    <a:lvl3pPr marL="914400" algn="l" defTabSz="914400" rtl="0" latinLnBrk="0">
      <a:defRPr sz="1800" kern="1200">
        <a:solidFill>
          <a:schemeClr val="tx1"/>
        </a:solidFill>
        <a:latin typeface="+mn-lt"/>
        <a:ea typeface="+mn-ea"/>
        <a:cs typeface="+mn-cs"/>
      </a:defRPr>
    </a:lvl3pPr>
    <a:lvl4pPr marL="1371600" algn="l" defTabSz="914400" rtl="0" latinLnBrk="0">
      <a:defRPr sz="1800" kern="1200">
        <a:solidFill>
          <a:schemeClr val="tx1"/>
        </a:solidFill>
        <a:latin typeface="+mn-lt"/>
        <a:ea typeface="+mn-ea"/>
        <a:cs typeface="+mn-cs"/>
      </a:defRPr>
    </a:lvl4pPr>
    <a:lvl5pPr marL="1828800" algn="l" defTabSz="914400" rtl="0" latinLnBrk="0">
      <a:defRPr sz="1800" kern="1200">
        <a:solidFill>
          <a:schemeClr val="tx1"/>
        </a:solidFill>
        <a:latin typeface="+mn-lt"/>
        <a:ea typeface="+mn-ea"/>
        <a:cs typeface="+mn-cs"/>
      </a:defRPr>
    </a:lvl5pPr>
    <a:lvl6pPr marL="2286000" algn="l" defTabSz="914400" rtl="0" latinLnBrk="0">
      <a:defRPr sz="1800" kern="1200">
        <a:solidFill>
          <a:schemeClr val="tx1"/>
        </a:solidFill>
        <a:latin typeface="+mn-lt"/>
        <a:ea typeface="+mn-ea"/>
        <a:cs typeface="+mn-cs"/>
      </a:defRPr>
    </a:lvl6pPr>
    <a:lvl7pPr marL="2743200" algn="l" defTabSz="914400" rtl="0" latinLnBrk="0">
      <a:defRPr sz="1800" kern="1200">
        <a:solidFill>
          <a:schemeClr val="tx1"/>
        </a:solidFill>
        <a:latin typeface="+mn-lt"/>
        <a:ea typeface="+mn-ea"/>
        <a:cs typeface="+mn-cs"/>
      </a:defRPr>
    </a:lvl7pPr>
    <a:lvl8pPr marL="3200400" algn="l" defTabSz="914400" rtl="0" latinLnBrk="0">
      <a:defRPr sz="1800" kern="1200">
        <a:solidFill>
          <a:schemeClr val="tx1"/>
        </a:solidFill>
        <a:latin typeface="+mn-lt"/>
        <a:ea typeface="+mn-ea"/>
        <a:cs typeface="+mn-cs"/>
      </a:defRPr>
    </a:lvl8pPr>
    <a:lvl9pPr marL="3657600" algn="l" defTabSz="914400" rtl="0" latinLnBrk="0">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86" d="100"/>
          <a:sy n="86" d="100"/>
        </p:scale>
        <p:origin x="-1494" y="-90"/>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ableStyles" Target="tableStyle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heme" Target="theme/theme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viewProps" Target="viewProps.xml"/><Relationship Id="rId5" Type="http://schemas.openxmlformats.org/officeDocument/2006/relationships/slide" Target="slides/slide4.xml"/><Relationship Id="rId10"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Титульный слайд">
    <p:spTree>
      <p:nvGrpSpPr>
        <p:cNvPr id="1" name=""/>
        <p:cNvGrpSpPr/>
        <p:nvPr/>
      </p:nvGrpSpPr>
      <p:grpSpPr>
        <a:xfrm>
          <a:off x="0" y="0"/>
          <a:ext cx="0" cy="0"/>
          <a:chOff x="0" y="0"/>
          <a:chExt cx="0" cy="0"/>
        </a:xfrm>
      </p:grpSpPr>
      <p:sp>
        <p:nvSpPr>
          <p:cNvPr id="7" name="Равнобедренный треугольник 6"/>
          <p:cNvSpPr/>
          <p:nvPr/>
        </p:nvSpPr>
        <p:spPr>
          <a:xfrm rot="16200000">
            <a:off x="7554353" y="5254283"/>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Заголовок 7"/>
          <p:cNvSpPr>
            <a:spLocks noGrp="1"/>
          </p:cNvSpPr>
          <p:nvPr>
            <p:ph type="ctrTitle"/>
          </p:nvPr>
        </p:nvSpPr>
        <p:spPr>
          <a:xfrm>
            <a:off x="540544" y="776288"/>
            <a:ext cx="8062912" cy="1470025"/>
          </a:xfrm>
        </p:spPr>
        <p:txBody>
          <a:bodyPr anchor="b">
            <a:normAutofit/>
          </a:bodyPr>
          <a:lstStyle>
            <a:lvl1pPr algn="r">
              <a:defRPr sz="4400"/>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540544" y="2250280"/>
            <a:ext cx="8062912" cy="1752600"/>
          </a:xfrm>
        </p:spPr>
        <p:txBody>
          <a:bodyPr/>
          <a:lstStyle>
            <a:lvl1pPr marL="0" marR="36576" indent="0" algn="r">
              <a:spcBef>
                <a:spcPts val="0"/>
              </a:spcBef>
              <a:buNone/>
              <a:defRPr>
                <a:ln>
                  <a:solidFill>
                    <a:schemeClr val="bg2"/>
                  </a:solidFill>
                </a:ln>
                <a:solidFill>
                  <a:schemeClr val="tx1">
                    <a:tint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a:xfrm>
            <a:off x="1371600" y="6012656"/>
            <a:ext cx="5791200" cy="365125"/>
          </a:xfrm>
        </p:spPr>
        <p:txBody>
          <a:bodyPr tIns="0" bIns="0" anchor="t"/>
          <a:lstStyle>
            <a:lvl1pPr algn="r">
              <a:defRPr sz="1000"/>
            </a:lvl1pPr>
          </a:lstStyle>
          <a:p>
            <a:fld id="{7EAF463A-BC7C-46EE-9F1E-7F377CCA4891}" type="datetimeFigureOut">
              <a:rPr lang="en-US" smtClean="0"/>
              <a:pPr/>
              <a:t>9/4/2011</a:t>
            </a:fld>
            <a:endParaRPr lang="en-US"/>
          </a:p>
        </p:txBody>
      </p:sp>
      <p:sp>
        <p:nvSpPr>
          <p:cNvPr id="17" name="Нижний колонтитул 16"/>
          <p:cNvSpPr>
            <a:spLocks noGrp="1"/>
          </p:cNvSpPr>
          <p:nvPr>
            <p:ph type="ftr" sz="quarter" idx="11"/>
          </p:nvPr>
        </p:nvSpPr>
        <p:spPr>
          <a:xfrm>
            <a:off x="1371600" y="5650704"/>
            <a:ext cx="5791200" cy="365125"/>
          </a:xfrm>
        </p:spPr>
        <p:txBody>
          <a:bodyPr tIns="0" bIns="0" anchor="b"/>
          <a:lstStyle>
            <a:lvl1pPr algn="r">
              <a:defRPr sz="1100"/>
            </a:lvl1pPr>
          </a:lstStyle>
          <a:p>
            <a:endParaRPr lang="en-US"/>
          </a:p>
        </p:txBody>
      </p:sp>
      <p:sp>
        <p:nvSpPr>
          <p:cNvPr id="29" name="Номер слайда 28"/>
          <p:cNvSpPr>
            <a:spLocks noGrp="1"/>
          </p:cNvSpPr>
          <p:nvPr>
            <p:ph type="sldNum" sz="quarter" idx="12"/>
          </p:nvPr>
        </p:nvSpPr>
        <p:spPr>
          <a:xfrm>
            <a:off x="8392247" y="5752307"/>
            <a:ext cx="502920" cy="365125"/>
          </a:xfrm>
        </p:spPr>
        <p:txBody>
          <a:bodyPr anchor="ctr"/>
          <a:lstStyle>
            <a:lvl1pPr algn="ctr">
              <a:defRPr sz="1300">
                <a:solidFill>
                  <a:srgbClr val="FFFFFF"/>
                </a:solidFill>
              </a:defRPr>
            </a:lvl1pPr>
          </a:lstStyle>
          <a:p>
            <a:fld id="{A483448D-3A78-4528-A469-B745A65DA480}"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9/4/2011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781800" y="381000"/>
            <a:ext cx="1905000" cy="5486400"/>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381000"/>
            <a:ext cx="6248400" cy="5486400"/>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7EAF463A-BC7C-46EE-9F1E-7F377CCA4891}" type="datetimeFigureOut">
              <a:rPr lang="en-US" smtClean="0"/>
              <a:pPr/>
              <a:t>9/4/2011</a:t>
            </a:fld>
            <a:endParaRPr lang="en-US"/>
          </a:p>
        </p:txBody>
      </p:sp>
      <p:sp>
        <p:nvSpPr>
          <p:cNvPr id="5" name="Нижний колонтитул 4"/>
          <p:cNvSpPr>
            <a:spLocks noGrp="1"/>
          </p:cNvSpPr>
          <p:nvPr>
            <p:ph type="ftr" sz="quarter" idx="11"/>
          </p:nvPr>
        </p:nvSpPr>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99032"/>
          </a:xfrm>
        </p:spPr>
        <p:txBody>
          <a:bodyPr/>
          <a:lstStyle/>
          <a:p>
            <a:r>
              <a:rPr kumimoji="0" lang="ru-RU" smtClean="0"/>
              <a:t>Образец заголовка</a:t>
            </a:r>
            <a:endParaRPr kumimoji="0" lang="en-US"/>
          </a:p>
        </p:txBody>
      </p:sp>
      <p:sp>
        <p:nvSpPr>
          <p:cNvPr id="3" name="Содержимое 2"/>
          <p:cNvSpPr>
            <a:spLocks noGrp="1"/>
          </p:cNvSpPr>
          <p:nvPr>
            <p:ph idx="1"/>
          </p:nvPr>
        </p:nvSpPr>
        <p:spPr>
          <a:xfrm>
            <a:off x="457200" y="1882808"/>
            <a:ext cx="8229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a:xfrm>
            <a:off x="4791456" y="6480048"/>
            <a:ext cx="2133600" cy="301752"/>
          </a:xfrm>
        </p:spPr>
        <p:txBody>
          <a:bodyPr/>
          <a:lstStyle/>
          <a:p>
            <a:fld id="{7EAF463A-BC7C-46EE-9F1E-7F377CCA4891}" type="datetimeFigureOut">
              <a:rPr lang="en-US" smtClean="0"/>
              <a:pPr/>
              <a:t>9/4/2011</a:t>
            </a:fld>
            <a:endParaRPr lang="en-US"/>
          </a:p>
        </p:txBody>
      </p:sp>
      <p:sp>
        <p:nvSpPr>
          <p:cNvPr id="5" name="Нижний колонтитул 4"/>
          <p:cNvSpPr>
            <a:spLocks noGrp="1"/>
          </p:cNvSpPr>
          <p:nvPr>
            <p:ph type="ftr" sz="quarter" idx="11"/>
          </p:nvPr>
        </p:nvSpPr>
        <p:spPr>
          <a:xfrm>
            <a:off x="457200" y="6480969"/>
            <a:ext cx="4260056" cy="300831"/>
          </a:xfrm>
        </p:spPr>
        <p:txBody>
          <a:bodyPr/>
          <a:lstStyle/>
          <a:p>
            <a:endParaRPr lang="en-US"/>
          </a:p>
        </p:txBody>
      </p:sp>
      <p:sp>
        <p:nvSpPr>
          <p:cNvPr id="6" name="Номер слайда 5"/>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1"/>
      </p:bgRef>
    </p:bg>
    <p:spTree>
      <p:nvGrpSpPr>
        <p:cNvPr id="1" name=""/>
        <p:cNvGrpSpPr/>
        <p:nvPr/>
      </p:nvGrpSpPr>
      <p:grpSpPr>
        <a:xfrm>
          <a:off x="0" y="0"/>
          <a:ext cx="0" cy="0"/>
          <a:chOff x="0" y="0"/>
          <a:chExt cx="0" cy="0"/>
        </a:xfrm>
      </p:grpSpPr>
      <p:sp>
        <p:nvSpPr>
          <p:cNvPr id="9" name="Прямоугольный треугольник 8"/>
          <p:cNvSpPr/>
          <p:nvPr/>
        </p:nvSpPr>
        <p:spPr>
          <a:xfrm flipV="1">
            <a:off x="7034" y="7034"/>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marL="0" algn="ctr" defTabSz="914400" rtl="0" eaLnBrk="1" latinLnBrk="0" hangingPunct="1"/>
            <a:endParaRPr kumimoji="0" lang="en-US" sz="1800" kern="1200">
              <a:solidFill>
                <a:schemeClr val="lt1"/>
              </a:solidFill>
              <a:latin typeface="+mn-lt"/>
              <a:ea typeface="+mn-ea"/>
              <a:cs typeface="+mn-cs"/>
            </a:endParaRPr>
          </a:p>
        </p:txBody>
      </p:sp>
      <p:sp>
        <p:nvSpPr>
          <p:cNvPr id="8" name="Равнобедренный треугольник 7"/>
          <p:cNvSpPr/>
          <p:nvPr/>
        </p:nvSpPr>
        <p:spPr>
          <a:xfrm rot="5400000" flipV="1">
            <a:off x="7554353" y="309490"/>
            <a:ext cx="1892949" cy="1294228"/>
          </a:xfrm>
          <a:prstGeom prst="triangle">
            <a:avLst>
              <a:gd name="adj" fmla="val 51323"/>
            </a:avLst>
          </a:prstGeom>
          <a:gradFill flip="none" rotWithShape="1">
            <a:gsLst>
              <a:gs pos="0">
                <a:schemeClr val="accent1">
                  <a:shade val="30000"/>
                  <a:satMod val="155000"/>
                  <a:alpha val="100000"/>
                </a:schemeClr>
              </a:gs>
              <a:gs pos="60000">
                <a:schemeClr val="accent1">
                  <a:satMod val="160000"/>
                  <a:alpha val="100000"/>
                </a:schemeClr>
              </a:gs>
              <a:gs pos="100000">
                <a:schemeClr val="accent1">
                  <a:tint val="70000"/>
                  <a:satMod val="200000"/>
                  <a:alpha val="100000"/>
                </a:schemeClr>
              </a:gs>
            </a:gsLst>
            <a:lin ang="155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4" name="Дата 3"/>
          <p:cNvSpPr>
            <a:spLocks noGrp="1"/>
          </p:cNvSpPr>
          <p:nvPr>
            <p:ph type="dt" sz="half" idx="10"/>
          </p:nvPr>
        </p:nvSpPr>
        <p:spPr>
          <a:xfrm>
            <a:off x="6955632" y="6477000"/>
            <a:ext cx="2133600" cy="304800"/>
          </a:xfrm>
        </p:spPr>
        <p:txBody>
          <a:bodyPr/>
          <a:lstStyle/>
          <a:p>
            <a:fld id="{7EAF463A-BC7C-46EE-9F1E-7F377CCA4891}" type="datetimeFigureOut">
              <a:rPr lang="en-US" smtClean="0"/>
              <a:pPr/>
              <a:t>9/4/2011</a:t>
            </a:fld>
            <a:endParaRPr lang="en-US"/>
          </a:p>
        </p:txBody>
      </p:sp>
      <p:sp>
        <p:nvSpPr>
          <p:cNvPr id="5" name="Нижний колонтитул 4"/>
          <p:cNvSpPr>
            <a:spLocks noGrp="1"/>
          </p:cNvSpPr>
          <p:nvPr>
            <p:ph type="ftr" sz="quarter" idx="11"/>
          </p:nvPr>
        </p:nvSpPr>
        <p:spPr>
          <a:xfrm>
            <a:off x="2619376" y="6480969"/>
            <a:ext cx="4260056" cy="300831"/>
          </a:xfrm>
        </p:spPr>
        <p:txBody>
          <a:bodyPr/>
          <a:lstStyle/>
          <a:p>
            <a:endParaRPr lang="en-US"/>
          </a:p>
        </p:txBody>
      </p:sp>
      <p:sp>
        <p:nvSpPr>
          <p:cNvPr id="6" name="Номер слайда 5"/>
          <p:cNvSpPr>
            <a:spLocks noGrp="1"/>
          </p:cNvSpPr>
          <p:nvPr>
            <p:ph type="sldNum" sz="quarter" idx="12"/>
          </p:nvPr>
        </p:nvSpPr>
        <p:spPr>
          <a:xfrm>
            <a:off x="8451056" y="809624"/>
            <a:ext cx="502920" cy="300831"/>
          </a:xfrm>
        </p:spPr>
        <p:txBody>
          <a:bodyPr/>
          <a:lstStyle/>
          <a:p>
            <a:fld id="{A483448D-3A78-4528-A469-B745A65DA480}" type="slidenum">
              <a:rPr lang="en-US" smtClean="0"/>
              <a:pPr/>
              <a:t>‹#›</a:t>
            </a:fld>
            <a:endParaRPr lang="en-US"/>
          </a:p>
        </p:txBody>
      </p:sp>
      <p:cxnSp>
        <p:nvCxnSpPr>
          <p:cNvPr id="11" name="Прямая соединительная линия 10"/>
          <p:cNvCxnSpPr/>
          <p:nvPr/>
        </p:nvCxnSpPr>
        <p:spPr>
          <a:xfrm rot="10800000">
            <a:off x="6468794" y="9381"/>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10" name="Прямая соединительная линия 9"/>
          <p:cNvCxnSpPr/>
          <p:nvPr/>
        </p:nvCxnSpPr>
        <p:spPr>
          <a:xfrm flipV="1">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 name="Заголовок 1"/>
          <p:cNvSpPr>
            <a:spLocks noGrp="1"/>
          </p:cNvSpPr>
          <p:nvPr>
            <p:ph type="title"/>
          </p:nvPr>
        </p:nvSpPr>
        <p:spPr>
          <a:xfrm>
            <a:off x="381000" y="271464"/>
            <a:ext cx="7239000" cy="1362075"/>
          </a:xfrm>
        </p:spPr>
        <p:txBody>
          <a:bodyPr anchor="ctr"/>
          <a:lstStyle>
            <a:lvl1pPr marL="0" algn="l">
              <a:buNone/>
              <a:defRPr sz="3600" b="1" cap="none"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381000" y="1633536"/>
            <a:ext cx="3886200" cy="2286000"/>
          </a:xfrm>
        </p:spPr>
        <p:txBody>
          <a:bodyPr anchor="t"/>
          <a:lstStyle>
            <a:lvl1pPr marL="54864" indent="0" algn="l">
              <a:buNone/>
              <a:defRPr sz="2000">
                <a:solidFill>
                  <a:schemeClr val="tx1">
                    <a:tint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marL="0" algn="l">
              <a:defRPr/>
            </a:lvl1p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648200" y="1722437"/>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4791456" y="6480969"/>
            <a:ext cx="2133600" cy="301752"/>
          </a:xfrm>
        </p:spPr>
        <p:txBody>
          <a:bodyPr/>
          <a:lstStyle/>
          <a:p>
            <a:fld id="{7EAF463A-BC7C-46EE-9F1E-7F377CCA4891}" type="datetimeFigureOut">
              <a:rPr lang="en-US" smtClean="0"/>
              <a:pPr/>
              <a:t>9/4/2011</a:t>
            </a:fld>
            <a:endParaRPr lang="en-US"/>
          </a:p>
        </p:txBody>
      </p:sp>
      <p:sp>
        <p:nvSpPr>
          <p:cNvPr id="6" name="Нижний колонтитул 5"/>
          <p:cNvSpPr>
            <a:spLocks noGrp="1"/>
          </p:cNvSpPr>
          <p:nvPr>
            <p:ph type="ftr" sz="quarter" idx="11"/>
          </p:nvPr>
        </p:nvSpPr>
        <p:spPr>
          <a:xfrm>
            <a:off x="457200" y="6480969"/>
            <a:ext cx="4260056" cy="301752"/>
          </a:xfrm>
        </p:spPr>
        <p:txBody>
          <a:bodyPr/>
          <a:lstStyle/>
          <a:p>
            <a:endParaRPr lang="en-US"/>
          </a:p>
        </p:txBody>
      </p:sp>
      <p:sp>
        <p:nvSpPr>
          <p:cNvPr id="7" name="Номер слайда 6"/>
          <p:cNvSpPr>
            <a:spLocks noGrp="1"/>
          </p:cNvSpPr>
          <p:nvPr>
            <p:ph type="sldNum" sz="quarter" idx="12"/>
          </p:nvPr>
        </p:nvSpPr>
        <p:spPr>
          <a:xfrm>
            <a:off x="7589520" y="6480969"/>
            <a:ext cx="502920" cy="301752"/>
          </a:xfrm>
        </p:spPr>
        <p:txBody>
          <a:bodyPr/>
          <a:lstStyle/>
          <a:p>
            <a:fld id="{A483448D-3A78-4528-A469-B745A65DA480}"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48198" y="290732"/>
            <a:ext cx="1066800" cy="6153912"/>
          </a:xfrm>
        </p:spPr>
        <p:txBody>
          <a:bodyPr vert="vert270" anchor="b"/>
          <a:lstStyle>
            <a:lvl1pPr marL="0" algn="ctr">
              <a:defRPr sz="3300" b="1">
                <a:ln w="6350">
                  <a:solidFill>
                    <a:schemeClr val="tx1"/>
                  </a:solidFill>
                </a:ln>
                <a:solidFill>
                  <a:schemeClr val="tx1"/>
                </a:solidFill>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1365006" y="290732"/>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1365006" y="3427124"/>
            <a:ext cx="581024" cy="3017520"/>
          </a:xfrm>
          <a:solidFill>
            <a:schemeClr val="bg1"/>
          </a:solidFill>
          <a:ln w="12700">
            <a:noFill/>
          </a:ln>
        </p:spPr>
        <p:txBody>
          <a:bodyPr vert="vert270" anchor="ctr"/>
          <a:lstStyle>
            <a:lvl1pPr marL="0" indent="0" algn="ctr">
              <a:buNone/>
              <a:defRPr sz="1600" b="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2022230" y="290732"/>
            <a:ext cx="6858000" cy="3017520"/>
          </a:xfrm>
        </p:spPr>
        <p:txBody>
          <a:bodyPr/>
          <a:lstStyle>
            <a:lvl1pPr algn="l">
              <a:defRPr sz="2400"/>
            </a:lvl1pPr>
            <a:lvl2pPr algn="l">
              <a:defRPr sz="2000"/>
            </a:lvl2pPr>
            <a:lvl3pPr algn="l">
              <a:defRPr sz="1800"/>
            </a:lvl3pPr>
            <a:lvl4pPr algn="l">
              <a:defRPr sz="1600"/>
            </a:lvl4pPr>
            <a:lvl5pPr algn="l">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2022230" y="3427124"/>
            <a:ext cx="6858000" cy="3017520"/>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a:xfrm>
            <a:off x="4791456" y="6480969"/>
            <a:ext cx="2130552" cy="301752"/>
          </a:xfrm>
        </p:spPr>
        <p:txBody>
          <a:bodyPr/>
          <a:lstStyle/>
          <a:p>
            <a:fld id="{7EAF463A-BC7C-46EE-9F1E-7F377CCA4891}" type="datetimeFigureOut">
              <a:rPr lang="en-US" smtClean="0"/>
              <a:pPr/>
              <a:t>9/4/2011</a:t>
            </a:fld>
            <a:endParaRPr lang="en-US"/>
          </a:p>
        </p:txBody>
      </p:sp>
      <p:sp>
        <p:nvSpPr>
          <p:cNvPr id="8" name="Нижний колонтитул 7"/>
          <p:cNvSpPr>
            <a:spLocks noGrp="1"/>
          </p:cNvSpPr>
          <p:nvPr>
            <p:ph type="ftr" sz="quarter" idx="11"/>
          </p:nvPr>
        </p:nvSpPr>
        <p:spPr>
          <a:xfrm>
            <a:off x="457200" y="6480969"/>
            <a:ext cx="4261104" cy="301752"/>
          </a:xfrm>
        </p:spPr>
        <p:txBody>
          <a:bodyPr/>
          <a:lstStyle/>
          <a:p>
            <a:endParaRPr lang="en-US"/>
          </a:p>
        </p:txBody>
      </p:sp>
      <p:sp>
        <p:nvSpPr>
          <p:cNvPr id="9" name="Номер слайда 8"/>
          <p:cNvSpPr>
            <a:spLocks noGrp="1"/>
          </p:cNvSpPr>
          <p:nvPr>
            <p:ph type="sldNum" sz="quarter" idx="12"/>
          </p:nvPr>
        </p:nvSpPr>
        <p:spPr>
          <a:xfrm>
            <a:off x="7589520" y="6483096"/>
            <a:ext cx="502920" cy="301752"/>
          </a:xfrm>
        </p:spPr>
        <p:txBody>
          <a:bodyPr/>
          <a:lstStyle>
            <a:lvl1pPr algn="ctr">
              <a:defRPr/>
            </a:lvl1p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defRPr b="0"/>
            </a:lvl1pPr>
          </a:lstStyle>
          <a:p>
            <a:r>
              <a:rPr kumimoji="0" lang="ru-RU" smtClean="0"/>
              <a:t>Образец заголовка</a:t>
            </a:r>
            <a:endParaRPr kumimoji="0" lang="en-US"/>
          </a:p>
        </p:txBody>
      </p:sp>
      <p:sp>
        <p:nvSpPr>
          <p:cNvPr id="3" name="Дата 2"/>
          <p:cNvSpPr>
            <a:spLocks noGrp="1"/>
          </p:cNvSpPr>
          <p:nvPr>
            <p:ph type="dt" sz="half" idx="10"/>
          </p:nvPr>
        </p:nvSpPr>
        <p:spPr/>
        <p:txBody>
          <a:bodyPr/>
          <a:lstStyle/>
          <a:p>
            <a:fld id="{7EAF463A-BC7C-46EE-9F1E-7F377CCA4891}" type="datetimeFigureOut">
              <a:rPr lang="en-US" smtClean="0"/>
              <a:pPr/>
              <a:t>9/4/2011</a:t>
            </a:fld>
            <a:endParaRPr lang="en-US"/>
          </a:p>
        </p:txBody>
      </p:sp>
      <p:sp>
        <p:nvSpPr>
          <p:cNvPr id="4" name="Нижний колонтитул 3"/>
          <p:cNvSpPr>
            <a:spLocks noGrp="1"/>
          </p:cNvSpPr>
          <p:nvPr>
            <p:ph type="ftr" sz="quarter" idx="11"/>
          </p:nvPr>
        </p:nvSpPr>
        <p:spPr/>
        <p:txBody>
          <a:bodyPr/>
          <a:lstStyle/>
          <a:p>
            <a:endParaRPr lang="en-US"/>
          </a:p>
        </p:txBody>
      </p:sp>
      <p:sp>
        <p:nvSpPr>
          <p:cNvPr id="5" name="Номер слайда 4"/>
          <p:cNvSpPr>
            <a:spLocks noGrp="1"/>
          </p:cNvSpPr>
          <p:nvPr>
            <p:ph type="sldNum" sz="quarter" idx="12"/>
          </p:nvPr>
        </p:nvSpPr>
        <p:spPr/>
        <p:txBody>
          <a:bodyPr/>
          <a:lstStyle/>
          <a:p>
            <a:fld id="{A483448D-3A78-4528-A469-B745A65DA480}"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a:xfrm>
            <a:off x="4791456" y="6480969"/>
            <a:ext cx="2133600" cy="301752"/>
          </a:xfrm>
        </p:spPr>
        <p:txBody>
          <a:bodyPr/>
          <a:lstStyle/>
          <a:p>
            <a:fld id="{7EAF463A-BC7C-46EE-9F1E-7F377CCA4891}" type="datetimeFigureOut">
              <a:rPr lang="en-US" smtClean="0"/>
              <a:pPr/>
              <a:t>9/4/2011</a:t>
            </a:fld>
            <a:endParaRPr lang="en-US"/>
          </a:p>
        </p:txBody>
      </p:sp>
      <p:sp>
        <p:nvSpPr>
          <p:cNvPr id="3" name="Нижний колонтитул 2"/>
          <p:cNvSpPr>
            <a:spLocks noGrp="1"/>
          </p:cNvSpPr>
          <p:nvPr>
            <p:ph type="ftr" sz="quarter" idx="11"/>
          </p:nvPr>
        </p:nvSpPr>
        <p:spPr>
          <a:xfrm>
            <a:off x="457200" y="6481890"/>
            <a:ext cx="4260056" cy="300831"/>
          </a:xfrm>
        </p:spPr>
        <p:txBody>
          <a:bodyPr/>
          <a:lstStyle/>
          <a:p>
            <a:endParaRPr lang="en-US"/>
          </a:p>
        </p:txBody>
      </p:sp>
      <p:sp>
        <p:nvSpPr>
          <p:cNvPr id="4" name="Номер слайда 3"/>
          <p:cNvSpPr>
            <a:spLocks noGrp="1"/>
          </p:cNvSpPr>
          <p:nvPr>
            <p:ph type="sldNum" sz="quarter" idx="12"/>
          </p:nvPr>
        </p:nvSpPr>
        <p:spPr>
          <a:xfrm>
            <a:off x="7589520" y="6480969"/>
            <a:ext cx="502920" cy="301752"/>
          </a:xfrm>
        </p:spPr>
        <p:txBody>
          <a:bodyPr/>
          <a:lstStyle/>
          <a:p>
            <a:fld id="{A483448D-3A78-4528-A469-B745A65DA480}"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2">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367664"/>
            <a:ext cx="914400" cy="5943600"/>
          </a:xfrm>
        </p:spPr>
        <p:txBody>
          <a:bodyPr vert="vert270" anchor="b"/>
          <a:lstStyle>
            <a:lvl1pPr marL="0" marR="18288" algn="r">
              <a:spcBef>
                <a:spcPts val="0"/>
              </a:spcBef>
              <a:buNone/>
              <a:defRPr sz="2900" b="0" cap="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1135856" y="367664"/>
            <a:ext cx="2438400" cy="5943600"/>
          </a:xfrm>
        </p:spPr>
        <p:txBody>
          <a:bodyPr anchor="t"/>
          <a:lstStyle>
            <a:lvl1pPr marL="0" indent="0">
              <a:spcBef>
                <a:spcPts val="0"/>
              </a:spcBef>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3651250" y="320040"/>
            <a:ext cx="5276088" cy="5989320"/>
          </a:xfrm>
        </p:spPr>
        <p:txBody>
          <a:bodyPr/>
          <a:lstStyle>
            <a:lvl1pPr>
              <a:spcBef>
                <a:spcPts val="0"/>
              </a:spcBef>
              <a:defRPr sz="3000"/>
            </a:lvl1pPr>
            <a:lvl2pPr>
              <a:defRPr sz="2600"/>
            </a:lvl2pPr>
            <a:lvl3pPr>
              <a:defRPr sz="24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a:xfrm>
            <a:off x="6278976" y="6556248"/>
            <a:ext cx="2133600" cy="301752"/>
          </a:xfrm>
        </p:spPr>
        <p:txBody>
          <a:bodyPr/>
          <a:lstStyle>
            <a:lvl1pPr>
              <a:defRPr sz="900"/>
            </a:lvl1pPr>
          </a:lstStyle>
          <a:p>
            <a:fld id="{7EAF463A-BC7C-46EE-9F1E-7F377CCA4891}" type="datetimeFigureOut">
              <a:rPr lang="en-US" smtClean="0"/>
              <a:pPr/>
              <a:t>9/4/2011</a:t>
            </a:fld>
            <a:endParaRPr lang="en-US"/>
          </a:p>
        </p:txBody>
      </p:sp>
      <p:sp>
        <p:nvSpPr>
          <p:cNvPr id="6" name="Нижний колонтитул 5"/>
          <p:cNvSpPr>
            <a:spLocks noGrp="1"/>
          </p:cNvSpPr>
          <p:nvPr>
            <p:ph type="ftr" sz="quarter" idx="11"/>
          </p:nvPr>
        </p:nvSpPr>
        <p:spPr>
          <a:xfrm>
            <a:off x="1135856" y="6556248"/>
            <a:ext cx="5143120" cy="301752"/>
          </a:xfrm>
        </p:spPr>
        <p:txBody>
          <a:bodyPr/>
          <a:lstStyle>
            <a:lvl1pPr>
              <a:defRPr sz="900"/>
            </a:lvl1pPr>
          </a:lstStyle>
          <a:p>
            <a:endParaRPr lang="en-US"/>
          </a:p>
        </p:txBody>
      </p:sp>
      <p:sp>
        <p:nvSpPr>
          <p:cNvPr id="7" name="Номер слайда 6"/>
          <p:cNvSpPr>
            <a:spLocks noGrp="1"/>
          </p:cNvSpPr>
          <p:nvPr>
            <p:ph type="sldNum" sz="quarter" idx="12"/>
          </p:nvPr>
        </p:nvSpPr>
        <p:spPr>
          <a:xfrm>
            <a:off x="8410576" y="6556248"/>
            <a:ext cx="502920" cy="301752"/>
          </a:xfrm>
        </p:spPr>
        <p:txBody>
          <a:bodyPr/>
          <a:lstStyle>
            <a:lvl1pPr>
              <a:defRPr sz="900"/>
            </a:lvl1p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bg>
      <p:bgRef idx="1002">
        <a:schemeClr val="bg1"/>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19456" y="150896"/>
            <a:ext cx="914400" cy="6400800"/>
          </a:xfrm>
        </p:spPr>
        <p:txBody>
          <a:bodyPr vert="vert270" anchor="b"/>
          <a:lstStyle>
            <a:lvl1pPr marL="0" algn="l">
              <a:buNone/>
              <a:defRPr sz="3000" b="0" cap="all" baseline="0"/>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138237" y="373966"/>
            <a:ext cx="7333488" cy="5486400"/>
          </a:xfrm>
          <a:solidFill>
            <a:schemeClr val="bg2">
              <a:shade val="50000"/>
            </a:schemeClr>
          </a:solidFill>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1143000" y="5867400"/>
            <a:ext cx="7333488" cy="685800"/>
          </a:xfrm>
          <a:solidFill>
            <a:schemeClr val="accent1">
              <a:alpha val="15000"/>
            </a:schemeClr>
          </a:solidFill>
          <a:ln>
            <a:solidFill>
              <a:schemeClr val="accent1"/>
            </a:solidFill>
            <a:miter lim="800000"/>
          </a:ln>
        </p:spPr>
        <p:txBody>
          <a:bodyPr/>
          <a:lstStyle>
            <a:lvl1pPr marL="0" indent="0">
              <a:spcBef>
                <a:spcPts val="0"/>
              </a:spcBef>
              <a:buNone/>
              <a:defRPr sz="14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6108192" y="6556248"/>
            <a:ext cx="2103120" cy="301752"/>
          </a:xfrm>
        </p:spPr>
        <p:txBody>
          <a:bodyPr/>
          <a:lstStyle>
            <a:lvl1pPr>
              <a:defRPr sz="900"/>
            </a:lvl1pPr>
          </a:lstStyle>
          <a:p>
            <a:fld id="{7EAF463A-BC7C-46EE-9F1E-7F377CCA4891}" type="datetimeFigureOut">
              <a:rPr lang="en-US" smtClean="0"/>
              <a:pPr/>
              <a:t>9/4/2011</a:t>
            </a:fld>
            <a:endParaRPr lang="en-US"/>
          </a:p>
        </p:txBody>
      </p:sp>
      <p:sp>
        <p:nvSpPr>
          <p:cNvPr id="6" name="Нижний колонтитул 5"/>
          <p:cNvSpPr>
            <a:spLocks noGrp="1"/>
          </p:cNvSpPr>
          <p:nvPr>
            <p:ph type="ftr" sz="quarter" idx="11"/>
          </p:nvPr>
        </p:nvSpPr>
        <p:spPr>
          <a:xfrm>
            <a:off x="1170432" y="6557169"/>
            <a:ext cx="4948072" cy="301752"/>
          </a:xfrm>
        </p:spPr>
        <p:txBody>
          <a:bodyPr/>
          <a:lstStyle>
            <a:lvl1pPr>
              <a:defRPr sz="900"/>
            </a:lvl1pPr>
          </a:lstStyle>
          <a:p>
            <a:endParaRPr lang="en-US"/>
          </a:p>
        </p:txBody>
      </p:sp>
      <p:sp>
        <p:nvSpPr>
          <p:cNvPr id="7" name="Номер слайда 6"/>
          <p:cNvSpPr>
            <a:spLocks noGrp="1"/>
          </p:cNvSpPr>
          <p:nvPr>
            <p:ph type="sldNum" sz="quarter" idx="12"/>
          </p:nvPr>
        </p:nvSpPr>
        <p:spPr>
          <a:xfrm>
            <a:off x="8217192" y="6556248"/>
            <a:ext cx="365760" cy="301752"/>
          </a:xfrm>
        </p:spPr>
        <p:txBody>
          <a:bodyPr/>
          <a:lstStyle>
            <a:lvl1pPr algn="ctr">
              <a:defRPr sz="900"/>
            </a:lvl1pPr>
          </a:lstStyle>
          <a:p>
            <a:fld id="{A483448D-3A78-4528-A469-B745A65DA480}"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2">
        <a:schemeClr val="bg2"/>
      </p:bgRef>
    </p:bg>
    <p:spTree>
      <p:nvGrpSpPr>
        <p:cNvPr id="1" name=""/>
        <p:cNvGrpSpPr/>
        <p:nvPr/>
      </p:nvGrpSpPr>
      <p:grpSpPr>
        <a:xfrm>
          <a:off x="0" y="0"/>
          <a:ext cx="0" cy="0"/>
          <a:chOff x="0" y="0"/>
          <a:chExt cx="0" cy="0"/>
        </a:xfrm>
      </p:grpSpPr>
      <p:sp>
        <p:nvSpPr>
          <p:cNvPr id="11" name="Прямоугольный треугольник 10"/>
          <p:cNvSpPr/>
          <p:nvPr/>
        </p:nvSpPr>
        <p:spPr>
          <a:xfrm>
            <a:off x="7034" y="14068"/>
            <a:ext cx="9129932" cy="6836899"/>
          </a:xfrm>
          <a:prstGeom prst="rtTriangle">
            <a:avLst/>
          </a:prstGeom>
          <a:gradFill flip="none" rotWithShape="1">
            <a:gsLst>
              <a:gs pos="0">
                <a:schemeClr val="tx2">
                  <a:alpha val="10000"/>
                </a:schemeClr>
              </a:gs>
              <a:gs pos="70000">
                <a:schemeClr val="tx2">
                  <a:alpha val="8000"/>
                </a:schemeClr>
              </a:gs>
              <a:gs pos="100000">
                <a:schemeClr val="tx2">
                  <a:alpha val="1000"/>
                </a:schemeClr>
              </a:gs>
            </a:gsLst>
            <a:lin ang="8000000" scaled="1"/>
            <a:tileRect/>
          </a:gra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cxnSp>
        <p:nvCxnSpPr>
          <p:cNvPr id="8" name="Прямая соединительная линия 7"/>
          <p:cNvCxnSpPr/>
          <p:nvPr/>
        </p:nvCxnSpPr>
        <p:spPr>
          <a:xfrm>
            <a:off x="0" y="7034"/>
            <a:ext cx="9136966" cy="6843933"/>
          </a:xfrm>
          <a:prstGeom prst="line">
            <a:avLst/>
          </a:prstGeom>
          <a:noFill/>
          <a:ln w="5000" cap="rnd" cmpd="sng" algn="ctr">
            <a:solidFill>
              <a:schemeClr val="bg2">
                <a:tint val="55000"/>
                <a:satMod val="200000"/>
                <a:alpha val="35000"/>
              </a:schemeClr>
            </a:solidFill>
            <a:prstDash val="solid"/>
          </a:ln>
          <a:effectLst/>
        </p:spPr>
        <p:style>
          <a:lnRef idx="2">
            <a:schemeClr val="accent1"/>
          </a:lnRef>
          <a:fillRef idx="0">
            <a:schemeClr val="accent1"/>
          </a:fillRef>
          <a:effectRef idx="1">
            <a:schemeClr val="accent1"/>
          </a:effectRef>
          <a:fontRef idx="minor">
            <a:schemeClr val="tx1"/>
          </a:fontRef>
        </p:style>
      </p:cxnSp>
      <p:cxnSp>
        <p:nvCxnSpPr>
          <p:cNvPr id="9" name="Прямая соединительная линия 8"/>
          <p:cNvCxnSpPr/>
          <p:nvPr/>
        </p:nvCxnSpPr>
        <p:spPr>
          <a:xfrm rot="10800000" flipV="1">
            <a:off x="6468794" y="4948410"/>
            <a:ext cx="2672861" cy="1900210"/>
          </a:xfrm>
          <a:prstGeom prst="line">
            <a:avLst/>
          </a:prstGeom>
          <a:noFill/>
          <a:ln w="6000" cap="rnd" cmpd="sng" algn="ctr">
            <a:solidFill>
              <a:schemeClr val="bg2">
                <a:tint val="50000"/>
                <a:satMod val="200000"/>
                <a:alpha val="45000"/>
              </a:schemeClr>
            </a:solidFill>
            <a:prstDash val="solid"/>
          </a:ln>
          <a:effectLst/>
        </p:spPr>
        <p:style>
          <a:lnRef idx="2">
            <a:schemeClr val="accent1"/>
          </a:lnRef>
          <a:fillRef idx="0">
            <a:schemeClr val="accent1"/>
          </a:fillRef>
          <a:effectRef idx="1">
            <a:schemeClr val="accent1"/>
          </a:effectRef>
          <a:fontRef idx="minor">
            <a:schemeClr val="tx1"/>
          </a:fontRef>
        </p:style>
      </p:cxnSp>
      <p:sp>
        <p:nvSpPr>
          <p:cNvPr id="22" name="Заголовок 21"/>
          <p:cNvSpPr>
            <a:spLocks noGrp="1"/>
          </p:cNvSpPr>
          <p:nvPr>
            <p:ph type="title"/>
          </p:nvPr>
        </p:nvSpPr>
        <p:spPr>
          <a:xfrm>
            <a:off x="457200" y="267494"/>
            <a:ext cx="8229600" cy="1399032"/>
          </a:xfrm>
          <a:prstGeom prst="rect">
            <a:avLst/>
          </a:prstGeom>
        </p:spPr>
        <p:txBody>
          <a:bodyPr vert="horz" anchor="ctr">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882808"/>
            <a:ext cx="8229600" cy="4572000"/>
          </a:xfrm>
          <a:prstGeom prst="rect">
            <a:avLst/>
          </a:prstGeom>
        </p:spPr>
        <p:txBody>
          <a:bodyPr vert="horz" anchor="t">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a:off x="4791456" y="6480969"/>
            <a:ext cx="2133600" cy="301752"/>
          </a:xfrm>
          <a:prstGeom prst="rect">
            <a:avLst/>
          </a:prstGeom>
        </p:spPr>
        <p:txBody>
          <a:bodyPr vert="horz" anchor="b"/>
          <a:lstStyle>
            <a:lvl1pPr algn="l" eaLnBrk="1" latinLnBrk="0" hangingPunct="1">
              <a:defRPr kumimoji="0" sz="1000" b="0">
                <a:solidFill>
                  <a:schemeClr val="tx1"/>
                </a:solidFill>
              </a:defRPr>
            </a:lvl1pPr>
          </a:lstStyle>
          <a:p>
            <a:fld id="{7EAF463A-BC7C-46EE-9F1E-7F377CCA4891}" type="datetimeFigureOut">
              <a:rPr lang="en-US" smtClean="0"/>
              <a:pPr/>
              <a:t>9/4/2011</a:t>
            </a:fld>
            <a:endParaRPr lang="en-US"/>
          </a:p>
        </p:txBody>
      </p:sp>
      <p:sp>
        <p:nvSpPr>
          <p:cNvPr id="3" name="Нижний колонтитул 2"/>
          <p:cNvSpPr>
            <a:spLocks noGrp="1"/>
          </p:cNvSpPr>
          <p:nvPr>
            <p:ph type="ftr" sz="quarter" idx="3"/>
          </p:nvPr>
        </p:nvSpPr>
        <p:spPr>
          <a:xfrm>
            <a:off x="457200" y="6481890"/>
            <a:ext cx="4260056" cy="300831"/>
          </a:xfrm>
          <a:prstGeom prst="rect">
            <a:avLst/>
          </a:prstGeom>
        </p:spPr>
        <p:txBody>
          <a:bodyPr vert="horz" anchor="b"/>
          <a:lstStyle>
            <a:lvl1pPr algn="r" eaLnBrk="1" latinLnBrk="0" hangingPunct="1">
              <a:defRPr kumimoji="0" sz="1000">
                <a:solidFill>
                  <a:schemeClr val="tx1"/>
                </a:solidFill>
              </a:defRPr>
            </a:lvl1pPr>
          </a:lstStyle>
          <a:p>
            <a:endParaRPr lang="en-US"/>
          </a:p>
        </p:txBody>
      </p:sp>
      <p:sp>
        <p:nvSpPr>
          <p:cNvPr id="23" name="Номер слайда 22"/>
          <p:cNvSpPr>
            <a:spLocks noGrp="1"/>
          </p:cNvSpPr>
          <p:nvPr>
            <p:ph type="sldNum" sz="quarter" idx="4"/>
          </p:nvPr>
        </p:nvSpPr>
        <p:spPr>
          <a:xfrm>
            <a:off x="7589520" y="6480969"/>
            <a:ext cx="502920" cy="301752"/>
          </a:xfrm>
          <a:prstGeom prst="rect">
            <a:avLst/>
          </a:prstGeom>
        </p:spPr>
        <p:txBody>
          <a:bodyPr vert="horz" anchor="b"/>
          <a:lstStyle>
            <a:lvl1pPr algn="ctr" eaLnBrk="1" latinLnBrk="0" hangingPunct="1">
              <a:defRPr kumimoji="0" sz="1200">
                <a:solidFill>
                  <a:schemeClr val="tx1"/>
                </a:solidFill>
              </a:defRPr>
            </a:lvl1pPr>
          </a:lstStyle>
          <a:p>
            <a:fld id="{A483448D-3A78-4528-A469-B745A65DA480}" type="slidenum">
              <a:rPr lang="en-US" smtClean="0"/>
              <a:pPr/>
              <a:t>‹#›</a:t>
            </a:fld>
            <a:endParaRPr lang="en-US"/>
          </a:p>
        </p:txBody>
      </p:sp>
    </p:spTree>
  </p:cSld>
  <p:clrMap bg1="dk1" tx1="lt1" bg2="dk2" tx2="lt2" accent1="accent1" accent2="accent2" accent3="accent3" accent4="accent4" accent5="accent5" accent6="accent6" hlink="hlink" folHlink="folHlink"/>
  <p:sldLayoutIdLst>
    <p:sldLayoutId id="2147483793" r:id="rId1"/>
    <p:sldLayoutId id="2147483794" r:id="rId2"/>
    <p:sldLayoutId id="2147483795" r:id="rId3"/>
    <p:sldLayoutId id="2147483796" r:id="rId4"/>
    <p:sldLayoutId id="2147483797" r:id="rId5"/>
    <p:sldLayoutId id="2147483798" r:id="rId6"/>
    <p:sldLayoutId id="2147483799" r:id="rId7"/>
    <p:sldLayoutId id="2147483800" r:id="rId8"/>
    <p:sldLayoutId id="2147483801" r:id="rId9"/>
    <p:sldLayoutId id="2147483802" r:id="rId10"/>
    <p:sldLayoutId id="2147483803" r:id="rId11"/>
  </p:sldLayoutIdLst>
  <p:txStyles>
    <p:titleStyle>
      <a:lvl1pPr marL="484632" algn="l" rtl="0" eaLnBrk="1" latinLnBrk="0" hangingPunct="1">
        <a:spcBef>
          <a:spcPct val="0"/>
        </a:spcBef>
        <a:buNone/>
        <a:defRPr kumimoji="0" sz="4200" kern="1200">
          <a:ln w="6350">
            <a:solidFill>
              <a:schemeClr val="accent1">
                <a:shade val="43000"/>
              </a:schemeClr>
            </a:solidFill>
          </a:ln>
          <a:solidFill>
            <a:schemeClr val="accent1">
              <a:tint val="83000"/>
              <a:satMod val="150000"/>
            </a:schemeClr>
          </a:solidFill>
          <a:effectLst>
            <a:outerShdw blurRad="26000" dist="26000" dir="14500000" algn="tl" rotWithShape="0">
              <a:srgbClr val="000000">
                <a:alpha val="40000"/>
              </a:srgbClr>
            </a:outerShdw>
          </a:effectLst>
          <a:latin typeface="+mj-lt"/>
          <a:ea typeface="+mj-ea"/>
          <a:cs typeface="+mj-cs"/>
        </a:defRPr>
      </a:lvl1pPr>
    </p:titleStyle>
    <p:bodyStyle>
      <a:lvl1pPr marL="448056"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822960" indent="-285750" algn="l" rtl="0" eaLnBrk="1" latinLnBrk="0" hangingPunct="1">
        <a:spcBef>
          <a:spcPct val="20000"/>
        </a:spcBef>
        <a:buClr>
          <a:schemeClr val="accent1"/>
        </a:buClr>
        <a:buSzPct val="95000"/>
        <a:buFont typeface="Verdana"/>
        <a:buChar char="›"/>
        <a:defRPr kumimoji="0" sz="2600" kern="1200">
          <a:solidFill>
            <a:schemeClr val="tx1"/>
          </a:solidFill>
          <a:latin typeface="+mn-lt"/>
          <a:ea typeface="+mn-ea"/>
          <a:cs typeface="+mn-cs"/>
        </a:defRPr>
      </a:lvl2pPr>
      <a:lvl3pPr marL="1106424" indent="-228600" algn="l" rtl="0" eaLnBrk="1" latinLnBrk="0" hangingPunct="1">
        <a:spcBef>
          <a:spcPct val="20000"/>
        </a:spcBef>
        <a:buClr>
          <a:schemeClr val="accent1"/>
        </a:buClr>
        <a:buFont typeface="Wingdings 2"/>
        <a:buChar char=""/>
        <a:defRPr kumimoji="0" sz="2400" kern="1200">
          <a:solidFill>
            <a:schemeClr val="tx1"/>
          </a:solidFill>
          <a:latin typeface="+mn-lt"/>
          <a:ea typeface="+mn-ea"/>
          <a:cs typeface="+mn-cs"/>
        </a:defRPr>
      </a:lvl3pPr>
      <a:lvl4pPr marL="1371600" indent="-210312" algn="l" rtl="0" eaLnBrk="1" latinLnBrk="0" hangingPunct="1">
        <a:spcBef>
          <a:spcPct val="20000"/>
        </a:spcBef>
        <a:buClr>
          <a:schemeClr val="accent1"/>
        </a:buClr>
        <a:buFont typeface="Wingdings 2"/>
        <a:buChar char=""/>
        <a:defRPr kumimoji="0" sz="2000" kern="1200">
          <a:solidFill>
            <a:schemeClr val="tx1"/>
          </a:solidFill>
          <a:latin typeface="+mn-lt"/>
          <a:ea typeface="+mn-ea"/>
          <a:cs typeface="+mn-cs"/>
        </a:defRPr>
      </a:lvl4pPr>
      <a:lvl5pPr marL="1600200" indent="-210312" algn="l" rtl="0" eaLnBrk="1" latinLnBrk="0" hangingPunct="1">
        <a:spcBef>
          <a:spcPct val="20000"/>
        </a:spcBef>
        <a:buClr>
          <a:schemeClr val="accent1">
            <a:tint val="75000"/>
          </a:schemeClr>
        </a:buClr>
        <a:buFont typeface="Wingdings 2"/>
        <a:buChar char=""/>
        <a:defRPr kumimoji="0" sz="1900" kern="1200">
          <a:solidFill>
            <a:schemeClr val="tx1"/>
          </a:solidFill>
          <a:latin typeface="+mn-lt"/>
          <a:ea typeface="+mn-ea"/>
          <a:cs typeface="+mn-cs"/>
        </a:defRPr>
      </a:lvl5pPr>
      <a:lvl6pPr marL="1828800" indent="-210312" algn="l" rtl="0" eaLnBrk="1" latinLnBrk="0" hangingPunct="1">
        <a:spcBef>
          <a:spcPct val="20000"/>
        </a:spcBef>
        <a:buClr>
          <a:schemeClr val="accent1">
            <a:tint val="75000"/>
          </a:schemeClr>
        </a:buClr>
        <a:buFont typeface="Wingdings 2"/>
        <a:buChar char=""/>
        <a:defRPr kumimoji="0" sz="1800" kern="1200">
          <a:solidFill>
            <a:schemeClr val="tx1"/>
          </a:solidFill>
          <a:latin typeface="+mn-lt"/>
          <a:ea typeface="+mn-ea"/>
          <a:cs typeface="+mn-cs"/>
        </a:defRPr>
      </a:lvl6pPr>
      <a:lvl7pPr marL="2084832" indent="-210312"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7pPr>
      <a:lvl8pPr marL="22860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8pPr>
      <a:lvl9pPr marL="2514600" indent="-182880" algn="l" rtl="0" eaLnBrk="1" latinLnBrk="0" hangingPunct="1">
        <a:spcBef>
          <a:spcPct val="20000"/>
        </a:spcBef>
        <a:buClr>
          <a:schemeClr val="accent1">
            <a:tint val="75000"/>
          </a:schemeClr>
        </a:buClr>
        <a:buFont typeface="Wingdings 2"/>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219200"/>
            <a:ext cx="8229600" cy="3581400"/>
          </a:xfrm>
        </p:spPr>
        <p:txBody>
          <a:bodyPr>
            <a:normAutofit/>
          </a:bodyPr>
          <a:lstStyle/>
          <a:p>
            <a:r>
              <a:rPr lang="kk-KZ" sz="7200" dirty="0" smtClean="0">
                <a:latin typeface="Times New Roman" pitchFamily="18" charset="0"/>
                <a:cs typeface="Times New Roman" pitchFamily="18" charset="0"/>
              </a:rPr>
              <a:t>Құрмалас сөйлем</a:t>
            </a:r>
            <a:endParaRPr lang="ru-RU" sz="7200" dirty="0">
              <a:latin typeface="Times New Roman" pitchFamily="18" charset="0"/>
              <a:cs typeface="Times New Roman" pitchFamily="18" charset="0"/>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Заголовок 2"/>
          <p:cNvSpPr>
            <a:spLocks noGrp="1"/>
          </p:cNvSpPr>
          <p:nvPr>
            <p:ph type="title"/>
          </p:nvPr>
        </p:nvSpPr>
        <p:spPr>
          <a:xfrm>
            <a:off x="457200" y="457200"/>
            <a:ext cx="8229600" cy="960438"/>
          </a:xfrm>
        </p:spPr>
        <p:txBody>
          <a:bodyPr>
            <a:normAutofit fontScale="90000"/>
          </a:bodyPr>
          <a:lstStyle/>
          <a:p>
            <a:pPr algn="ctr"/>
            <a:r>
              <a:rPr lang="kk-KZ" dirty="0" smtClean="0">
                <a:latin typeface="Times New Roman" pitchFamily="18" charset="0"/>
                <a:cs typeface="Times New Roman" pitchFamily="18" charset="0"/>
              </a:rPr>
              <a:t/>
            </a:r>
            <a:br>
              <a:rPr lang="kk-KZ" dirty="0" smtClean="0">
                <a:latin typeface="Times New Roman" pitchFamily="18" charset="0"/>
                <a:cs typeface="Times New Roman" pitchFamily="18" charset="0"/>
              </a:rPr>
            </a:br>
            <a:r>
              <a:rPr lang="kk-KZ" sz="7300" dirty="0" smtClean="0">
                <a:latin typeface="Times New Roman" pitchFamily="18" charset="0"/>
                <a:cs typeface="Times New Roman" pitchFamily="18" charset="0"/>
              </a:rPr>
              <a:t>Құрмалас сөйлем</a:t>
            </a:r>
            <a:br>
              <a:rPr lang="kk-KZ" sz="7300" dirty="0" smtClean="0">
                <a:latin typeface="Times New Roman" pitchFamily="18" charset="0"/>
                <a:cs typeface="Times New Roman" pitchFamily="18" charset="0"/>
              </a:rPr>
            </a:br>
            <a:endParaRPr lang="ru-RU" sz="7300" dirty="0">
              <a:latin typeface="Times New Roman" pitchFamily="18" charset="0"/>
              <a:cs typeface="Times New Roman" pitchFamily="18" charset="0"/>
            </a:endParaRPr>
          </a:p>
        </p:txBody>
      </p:sp>
      <p:sp>
        <p:nvSpPr>
          <p:cNvPr id="2" name="Содержимое 1"/>
          <p:cNvSpPr>
            <a:spLocks noGrp="1"/>
          </p:cNvSpPr>
          <p:nvPr>
            <p:ph idx="1"/>
          </p:nvPr>
        </p:nvSpPr>
        <p:spPr/>
        <p:txBody>
          <a:bodyPr>
            <a:normAutofit/>
          </a:bodyPr>
          <a:lstStyle/>
          <a:p>
            <a:pPr algn="ctr">
              <a:buNone/>
            </a:pPr>
            <a:r>
              <a:rPr lang="kk-KZ" sz="5400" dirty="0" smtClean="0">
                <a:latin typeface="Times New Roman" pitchFamily="18" charset="0"/>
                <a:cs typeface="Times New Roman" pitchFamily="18" charset="0"/>
              </a:rPr>
              <a:t>  Құрамындағы екі немесе бірнеше жай сөйлем болып, күрделі ойды білдіретін сөйлем</a:t>
            </a:r>
            <a:endParaRPr lang="ru-RU" sz="5400" dirty="0">
              <a:latin typeface="Times New Roman" pitchFamily="18" charset="0"/>
              <a:cs typeface="Times New Roman" pitchFamily="18"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kk-KZ" sz="7200" dirty="0" smtClean="0">
                <a:latin typeface="Times New Roman" pitchFamily="18" charset="0"/>
                <a:cs typeface="Times New Roman" pitchFamily="18" charset="0"/>
              </a:rPr>
              <a:t>Құрмалас </a:t>
            </a:r>
            <a:r>
              <a:rPr lang="kk-KZ" sz="7200" dirty="0" smtClean="0">
                <a:latin typeface="Times New Roman" pitchFamily="18" charset="0"/>
                <a:cs typeface="Times New Roman" pitchFamily="18" charset="0"/>
              </a:rPr>
              <a:t>сөйлем</a:t>
            </a:r>
            <a:endParaRPr lang="ru-RU" sz="7200" dirty="0">
              <a:latin typeface="Times New Roman" pitchFamily="18" charset="0"/>
              <a:cs typeface="Times New Roman" pitchFamily="18" charset="0"/>
            </a:endParaRPr>
          </a:p>
        </p:txBody>
      </p:sp>
      <p:sp>
        <p:nvSpPr>
          <p:cNvPr id="3" name="Содержимое 2"/>
          <p:cNvSpPr>
            <a:spLocks noGrp="1"/>
          </p:cNvSpPr>
          <p:nvPr>
            <p:ph sz="half" idx="1"/>
          </p:nvPr>
        </p:nvSpPr>
        <p:spPr>
          <a:xfrm>
            <a:off x="381000" y="2819400"/>
            <a:ext cx="4038600" cy="3429000"/>
          </a:xfrm>
        </p:spPr>
        <p:txBody>
          <a:bodyPr>
            <a:normAutofit/>
          </a:bodyPr>
          <a:lstStyle/>
          <a:p>
            <a:pPr algn="ctr">
              <a:buNone/>
            </a:pPr>
            <a:r>
              <a:rPr lang="kk-KZ" sz="5400" dirty="0" smtClean="0">
                <a:latin typeface="Times New Roman" pitchFamily="18" charset="0"/>
                <a:cs typeface="Times New Roman" pitchFamily="18" charset="0"/>
              </a:rPr>
              <a:t>Салалас құрмалас сөйлем</a:t>
            </a:r>
            <a:endParaRPr lang="ru-RU" sz="5400" dirty="0">
              <a:latin typeface="Times New Roman" pitchFamily="18" charset="0"/>
              <a:cs typeface="Times New Roman" pitchFamily="18" charset="0"/>
            </a:endParaRPr>
          </a:p>
        </p:txBody>
      </p:sp>
      <p:sp>
        <p:nvSpPr>
          <p:cNvPr id="4" name="Содержимое 3"/>
          <p:cNvSpPr>
            <a:spLocks noGrp="1"/>
          </p:cNvSpPr>
          <p:nvPr>
            <p:ph sz="half" idx="2"/>
          </p:nvPr>
        </p:nvSpPr>
        <p:spPr>
          <a:xfrm>
            <a:off x="4648200" y="2743200"/>
            <a:ext cx="4038600" cy="3505200"/>
          </a:xfrm>
        </p:spPr>
        <p:txBody>
          <a:bodyPr>
            <a:normAutofit/>
          </a:bodyPr>
          <a:lstStyle/>
          <a:p>
            <a:pPr algn="ctr">
              <a:buNone/>
            </a:pPr>
            <a:r>
              <a:rPr lang="kk-KZ" sz="5400" dirty="0" smtClean="0">
                <a:latin typeface="Times New Roman" pitchFamily="18" charset="0"/>
                <a:cs typeface="Times New Roman" pitchFamily="18" charset="0"/>
              </a:rPr>
              <a:t> Сабақтас құрмалас сөйлем</a:t>
            </a:r>
            <a:endParaRPr lang="ru-RU" sz="5400" dirty="0">
              <a:latin typeface="Times New Roman" pitchFamily="18" charset="0"/>
              <a:cs typeface="Times New Roman" pitchFamily="18" charset="0"/>
            </a:endParaRPr>
          </a:p>
        </p:txBody>
      </p:sp>
      <p:cxnSp>
        <p:nvCxnSpPr>
          <p:cNvPr id="8" name="Прямая со стрелкой 7"/>
          <p:cNvCxnSpPr/>
          <p:nvPr/>
        </p:nvCxnSpPr>
        <p:spPr>
          <a:xfrm rot="5400000">
            <a:off x="1943100" y="1866900"/>
            <a:ext cx="1752600" cy="7620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0" name="Прямая со стрелкой 9"/>
          <p:cNvCxnSpPr/>
          <p:nvPr/>
        </p:nvCxnSpPr>
        <p:spPr>
          <a:xfrm rot="16200000" flipH="1">
            <a:off x="5562600" y="1752600"/>
            <a:ext cx="1828800" cy="91440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7494"/>
            <a:ext cx="8229600" cy="1332706"/>
          </a:xfrm>
        </p:spPr>
        <p:txBody>
          <a:bodyPr>
            <a:normAutofit fontScale="90000"/>
          </a:bodyPr>
          <a:lstStyle/>
          <a:p>
            <a:pPr algn="ctr"/>
            <a:r>
              <a:rPr lang="kk-KZ" sz="7200" dirty="0" smtClean="0">
                <a:latin typeface="Times New Roman" pitchFamily="18" charset="0"/>
                <a:cs typeface="Times New Roman" pitchFamily="18" charset="0"/>
              </a:rPr>
              <a:t>     </a:t>
            </a:r>
            <a:r>
              <a:rPr lang="kk-KZ" sz="6600" dirty="0" smtClean="0">
                <a:latin typeface="Times New Roman" pitchFamily="18" charset="0"/>
                <a:cs typeface="Times New Roman" pitchFamily="18" charset="0"/>
              </a:rPr>
              <a:t>Құрмалас сөйлем</a:t>
            </a:r>
            <a:br>
              <a:rPr lang="kk-KZ" sz="6600" dirty="0" smtClean="0">
                <a:latin typeface="Times New Roman" pitchFamily="18" charset="0"/>
                <a:cs typeface="Times New Roman" pitchFamily="18" charset="0"/>
              </a:rPr>
            </a:br>
            <a:r>
              <a:rPr lang="kk-KZ" sz="4400" dirty="0" smtClean="0">
                <a:latin typeface="Times New Roman" pitchFamily="18" charset="0"/>
                <a:cs typeface="Times New Roman" pitchFamily="18" charset="0"/>
              </a:rPr>
              <a:t>(сложное предложения)</a:t>
            </a:r>
            <a:endParaRPr lang="ru-RU" sz="6600" dirty="0">
              <a:latin typeface="Times New Roman" pitchFamily="18" charset="0"/>
              <a:cs typeface="Times New Roman" pitchFamily="18" charset="0"/>
            </a:endParaRPr>
          </a:p>
        </p:txBody>
      </p:sp>
      <p:sp>
        <p:nvSpPr>
          <p:cNvPr id="3" name="Содержимое 2"/>
          <p:cNvSpPr>
            <a:spLocks noGrp="1"/>
          </p:cNvSpPr>
          <p:nvPr>
            <p:ph sz="half" idx="1"/>
          </p:nvPr>
        </p:nvSpPr>
        <p:spPr>
          <a:xfrm>
            <a:off x="533400" y="2057400"/>
            <a:ext cx="3962400" cy="4495800"/>
          </a:xfrm>
        </p:spPr>
        <p:txBody>
          <a:bodyPr>
            <a:noAutofit/>
          </a:bodyPr>
          <a:lstStyle/>
          <a:p>
            <a:pPr algn="ctr">
              <a:buNone/>
            </a:pPr>
            <a:r>
              <a:rPr lang="kk-KZ" sz="3200" i="1" dirty="0" smtClean="0">
                <a:latin typeface="Times New Roman" pitchFamily="18" charset="0"/>
                <a:cs typeface="Times New Roman" pitchFamily="18" charset="0"/>
              </a:rPr>
              <a:t>Салалас құрмалас сөйлем</a:t>
            </a:r>
          </a:p>
          <a:p>
            <a:pPr algn="just">
              <a:buNone/>
            </a:pPr>
            <a:r>
              <a:rPr lang="kk-KZ" sz="3200" dirty="0" smtClean="0">
                <a:latin typeface="Times New Roman" pitchFamily="18" charset="0"/>
                <a:cs typeface="Times New Roman" pitchFamily="18" charset="0"/>
              </a:rPr>
              <a:t>   Құрамындағы жай сөйлемдердің баяндауыштары тиянақты болып, өзара тең дәрежеде байланысады. </a:t>
            </a:r>
            <a:endParaRPr lang="ru-RU" sz="3200" dirty="0">
              <a:latin typeface="Times New Roman" pitchFamily="18" charset="0"/>
              <a:cs typeface="Times New Roman" pitchFamily="18" charset="0"/>
            </a:endParaRPr>
          </a:p>
        </p:txBody>
      </p:sp>
      <p:sp>
        <p:nvSpPr>
          <p:cNvPr id="4" name="Содержимое 3"/>
          <p:cNvSpPr>
            <a:spLocks noGrp="1"/>
          </p:cNvSpPr>
          <p:nvPr>
            <p:ph sz="half" idx="2"/>
          </p:nvPr>
        </p:nvSpPr>
        <p:spPr>
          <a:xfrm>
            <a:off x="4648200" y="2057400"/>
            <a:ext cx="4038600" cy="4191000"/>
          </a:xfrm>
        </p:spPr>
        <p:txBody>
          <a:bodyPr>
            <a:normAutofit fontScale="32500" lnSpcReduction="20000"/>
          </a:bodyPr>
          <a:lstStyle/>
          <a:p>
            <a:pPr algn="ctr">
              <a:buNone/>
            </a:pPr>
            <a:r>
              <a:rPr lang="kk-KZ" sz="8000" i="1" dirty="0" smtClean="0">
                <a:latin typeface="Times New Roman" pitchFamily="18" charset="0"/>
                <a:cs typeface="Times New Roman" pitchFamily="18" charset="0"/>
              </a:rPr>
              <a:t>Сложносочиненные предложения</a:t>
            </a:r>
          </a:p>
          <a:p>
            <a:pPr algn="just">
              <a:buNone/>
            </a:pPr>
            <a:r>
              <a:rPr lang="kk-KZ" sz="8000" dirty="0" smtClean="0">
                <a:latin typeface="Times New Roman" pitchFamily="18" charset="0"/>
                <a:cs typeface="Times New Roman" pitchFamily="18" charset="0"/>
              </a:rPr>
              <a:t>    сложносочиненным</a:t>
            </a:r>
          </a:p>
          <a:p>
            <a:pPr algn="just">
              <a:buNone/>
            </a:pPr>
            <a:r>
              <a:rPr lang="kk-KZ" sz="8000" dirty="0" smtClean="0">
                <a:latin typeface="Times New Roman" pitchFamily="18" charset="0"/>
                <a:cs typeface="Times New Roman" pitchFamily="18" charset="0"/>
              </a:rPr>
              <a:t>    называется такое предложение,которое состоит из  независимых один от другого предложений,образующих в смысловом отношении единое целое</a:t>
            </a:r>
            <a:r>
              <a:rPr lang="kk-KZ" sz="5800" dirty="0" smtClean="0">
                <a:latin typeface="Times New Roman" pitchFamily="18" charset="0"/>
                <a:cs typeface="Times New Roman" pitchFamily="18" charset="0"/>
              </a:rPr>
              <a:t>.</a:t>
            </a:r>
            <a:endParaRPr lang="ru-RU" sz="5800" dirty="0">
              <a:latin typeface="Times New Roman" pitchFamily="18" charset="0"/>
              <a:cs typeface="Times New Roman" pitchFamily="18" charset="0"/>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304800"/>
            <a:ext cx="8229600" cy="1143000"/>
          </a:xfrm>
        </p:spPr>
        <p:txBody>
          <a:bodyPr>
            <a:normAutofit fontScale="90000"/>
          </a:bodyPr>
          <a:lstStyle/>
          <a:p>
            <a:pPr algn="ctr"/>
            <a:r>
              <a:rPr lang="kk-KZ" sz="6000" dirty="0" smtClean="0">
                <a:latin typeface="Times New Roman" pitchFamily="18" charset="0"/>
                <a:cs typeface="Times New Roman" pitchFamily="18" charset="0"/>
              </a:rPr>
              <a:t/>
            </a:r>
            <a:br>
              <a:rPr lang="kk-KZ" sz="6000" dirty="0" smtClean="0">
                <a:latin typeface="Times New Roman" pitchFamily="18" charset="0"/>
                <a:cs typeface="Times New Roman" pitchFamily="18" charset="0"/>
              </a:rPr>
            </a:br>
            <a:r>
              <a:rPr lang="kk-KZ" sz="6000" dirty="0" smtClean="0">
                <a:latin typeface="Times New Roman" pitchFamily="18" charset="0"/>
                <a:cs typeface="Times New Roman" pitchFamily="18" charset="0"/>
              </a:rPr>
              <a:t>Құрмалас сөйлем</a:t>
            </a:r>
            <a:br>
              <a:rPr lang="kk-KZ" sz="6000" dirty="0" smtClean="0">
                <a:latin typeface="Times New Roman" pitchFamily="18" charset="0"/>
                <a:cs typeface="Times New Roman" pitchFamily="18" charset="0"/>
              </a:rPr>
            </a:br>
            <a:r>
              <a:rPr lang="kk-KZ" sz="4000" dirty="0" smtClean="0">
                <a:latin typeface="Times New Roman" pitchFamily="18" charset="0"/>
                <a:cs typeface="Times New Roman" pitchFamily="18" charset="0"/>
              </a:rPr>
              <a:t>(сложное предложения)</a:t>
            </a:r>
            <a:br>
              <a:rPr lang="kk-KZ" sz="4000" dirty="0" smtClean="0">
                <a:latin typeface="Times New Roman" pitchFamily="18" charset="0"/>
                <a:cs typeface="Times New Roman" pitchFamily="18" charset="0"/>
              </a:rPr>
            </a:br>
            <a:endParaRPr lang="ru-RU" dirty="0"/>
          </a:p>
        </p:txBody>
      </p:sp>
      <p:sp>
        <p:nvSpPr>
          <p:cNvPr id="3" name="Содержимое 2"/>
          <p:cNvSpPr>
            <a:spLocks noGrp="1"/>
          </p:cNvSpPr>
          <p:nvPr>
            <p:ph sz="half" idx="1"/>
          </p:nvPr>
        </p:nvSpPr>
        <p:spPr/>
        <p:txBody>
          <a:bodyPr>
            <a:normAutofit fontScale="92500" lnSpcReduction="20000"/>
          </a:bodyPr>
          <a:lstStyle/>
          <a:p>
            <a:pPr algn="ctr">
              <a:buNone/>
            </a:pPr>
            <a:endParaRPr lang="kk-KZ" sz="2800" i="1" dirty="0" smtClean="0">
              <a:latin typeface="Times New Roman" pitchFamily="18" charset="0"/>
              <a:cs typeface="Times New Roman" pitchFamily="18" charset="0"/>
            </a:endParaRPr>
          </a:p>
          <a:p>
            <a:pPr algn="ctr">
              <a:buNone/>
            </a:pPr>
            <a:r>
              <a:rPr lang="kk-KZ" sz="3000" i="1" dirty="0" smtClean="0">
                <a:latin typeface="Times New Roman" pitchFamily="18" charset="0"/>
                <a:cs typeface="Times New Roman" pitchFamily="18" charset="0"/>
              </a:rPr>
              <a:t>Сабақтас құрмалас сөйлем</a:t>
            </a:r>
          </a:p>
          <a:p>
            <a:pPr algn="just">
              <a:buNone/>
            </a:pPr>
            <a:r>
              <a:rPr lang="kk-KZ" sz="2800" dirty="0" smtClean="0">
                <a:latin typeface="Times New Roman" pitchFamily="18" charset="0"/>
                <a:cs typeface="Times New Roman" pitchFamily="18" charset="0"/>
              </a:rPr>
              <a:t>     Құрамындағы жай сөйлемдердің баяндауыштары </a:t>
            </a:r>
            <a:r>
              <a:rPr lang="kk-KZ" sz="2800" dirty="0" smtClean="0">
                <a:latin typeface="Times New Roman" pitchFamily="18" charset="0"/>
                <a:cs typeface="Times New Roman" pitchFamily="18" charset="0"/>
              </a:rPr>
              <a:t>тиянақты </a:t>
            </a:r>
            <a:r>
              <a:rPr lang="kk-KZ" sz="2800" dirty="0" smtClean="0">
                <a:latin typeface="Times New Roman" pitchFamily="18" charset="0"/>
                <a:cs typeface="Times New Roman" pitchFamily="18" charset="0"/>
              </a:rPr>
              <a:t>болып, өзара тең дәрежеде байланысады. </a:t>
            </a:r>
            <a:endParaRPr lang="ru-RU" sz="2800" dirty="0" smtClean="0">
              <a:latin typeface="Times New Roman" pitchFamily="18" charset="0"/>
              <a:cs typeface="Times New Roman" pitchFamily="18" charset="0"/>
            </a:endParaRPr>
          </a:p>
          <a:p>
            <a:pPr>
              <a:buNone/>
            </a:pPr>
            <a:endParaRPr lang="ru-RU" dirty="0"/>
          </a:p>
        </p:txBody>
      </p:sp>
      <p:sp>
        <p:nvSpPr>
          <p:cNvPr id="4" name="Содержимое 3"/>
          <p:cNvSpPr>
            <a:spLocks noGrp="1"/>
          </p:cNvSpPr>
          <p:nvPr>
            <p:ph sz="half" idx="2"/>
          </p:nvPr>
        </p:nvSpPr>
        <p:spPr>
          <a:xfrm>
            <a:off x="4724400" y="1981200"/>
            <a:ext cx="4038600" cy="4419600"/>
          </a:xfrm>
        </p:spPr>
        <p:txBody>
          <a:bodyPr>
            <a:normAutofit fontScale="92500" lnSpcReduction="20000"/>
          </a:bodyPr>
          <a:lstStyle/>
          <a:p>
            <a:pPr algn="ctr">
              <a:buNone/>
            </a:pPr>
            <a:r>
              <a:rPr lang="kk-KZ" sz="3500" i="1" dirty="0" smtClean="0">
                <a:latin typeface="Times New Roman" pitchFamily="18" charset="0"/>
                <a:cs typeface="Times New Roman" pitchFamily="18" charset="0"/>
              </a:rPr>
              <a:t>Сложноподчиненные предложения</a:t>
            </a:r>
          </a:p>
          <a:p>
            <a:pPr algn="just">
              <a:buNone/>
            </a:pPr>
            <a:r>
              <a:rPr lang="kk-KZ" sz="2800" dirty="0" smtClean="0">
                <a:latin typeface="Times New Roman" pitchFamily="18" charset="0"/>
                <a:cs typeface="Times New Roman" pitchFamily="18" charset="0"/>
              </a:rPr>
              <a:t>         В составе сабақтас құрмалас сөйлемдер простые предложения подчинятюся друг-другу, зависят друг от друга, то есть сказуемое первого предложения указывает  на незаконченность действия.</a:t>
            </a:r>
            <a:endParaRPr lang="ru-RU" sz="2800" dirty="0" smtClean="0">
              <a:latin typeface="Times New Roman" pitchFamily="18" charset="0"/>
              <a:cs typeface="Times New Roman" pitchFamily="18" charset="0"/>
            </a:endParaRPr>
          </a:p>
          <a:p>
            <a:pPr>
              <a:buNone/>
            </a:pPr>
            <a:endParaRPr lang="ru-RU"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fontScale="90000"/>
          </a:bodyPr>
          <a:lstStyle/>
          <a:p>
            <a:pPr algn="ctr"/>
            <a:r>
              <a:rPr lang="kk-KZ" sz="6000" dirty="0" smtClean="0">
                <a:latin typeface="Times New Roman" pitchFamily="18" charset="0"/>
                <a:cs typeface="Times New Roman" pitchFamily="18" charset="0"/>
              </a:rPr>
              <a:t>Құрмалас сөйлем</a:t>
            </a:r>
            <a:br>
              <a:rPr lang="kk-KZ" sz="6000" dirty="0" smtClean="0">
                <a:latin typeface="Times New Roman" pitchFamily="18" charset="0"/>
                <a:cs typeface="Times New Roman" pitchFamily="18" charset="0"/>
              </a:rPr>
            </a:br>
            <a:r>
              <a:rPr lang="kk-KZ" sz="4000" dirty="0" smtClean="0">
                <a:latin typeface="Times New Roman" pitchFamily="18" charset="0"/>
                <a:cs typeface="Times New Roman" pitchFamily="18" charset="0"/>
              </a:rPr>
              <a:t>(сложное предложения)</a:t>
            </a:r>
            <a:endParaRPr lang="ru-RU" dirty="0"/>
          </a:p>
        </p:txBody>
      </p:sp>
      <p:sp>
        <p:nvSpPr>
          <p:cNvPr id="3" name="Содержимое 2"/>
          <p:cNvSpPr>
            <a:spLocks noGrp="1"/>
          </p:cNvSpPr>
          <p:nvPr>
            <p:ph sz="half" idx="1"/>
          </p:nvPr>
        </p:nvSpPr>
        <p:spPr/>
        <p:txBody>
          <a:bodyPr>
            <a:normAutofit/>
          </a:bodyPr>
          <a:lstStyle/>
          <a:p>
            <a:pPr algn="ctr">
              <a:buNone/>
            </a:pPr>
            <a:r>
              <a:rPr lang="kk-KZ" sz="3600" i="1" dirty="0" smtClean="0">
                <a:latin typeface="Times New Roman" pitchFamily="18" charset="0"/>
                <a:cs typeface="Times New Roman" pitchFamily="18" charset="0"/>
              </a:rPr>
              <a:t>Салалас құрмалас </a:t>
            </a:r>
            <a:r>
              <a:rPr lang="kk-KZ" sz="3600" i="1" dirty="0" smtClean="0">
                <a:latin typeface="Times New Roman" pitchFamily="18" charset="0"/>
                <a:cs typeface="Times New Roman" pitchFamily="18" charset="0"/>
              </a:rPr>
              <a:t>сөйлем</a:t>
            </a:r>
          </a:p>
          <a:p>
            <a:pPr algn="just">
              <a:buNone/>
            </a:pPr>
            <a:r>
              <a:rPr lang="kk-KZ" sz="2800" dirty="0" smtClean="0">
                <a:latin typeface="Times New Roman" pitchFamily="18" charset="0"/>
                <a:cs typeface="Times New Roman" pitchFamily="18" charset="0"/>
              </a:rPr>
              <a:t>     Мысалы: Қоңырау соғылды, мұғалім сыныпқа кірді, сабақ  басталды. - Зазвенел звонок,учитель вошел в класс, начался урок. </a:t>
            </a:r>
            <a:endParaRPr lang="ru-RU" sz="2800" dirty="0">
              <a:latin typeface="Times New Roman" pitchFamily="18" charset="0"/>
              <a:cs typeface="Times New Roman" pitchFamily="18" charset="0"/>
            </a:endParaRPr>
          </a:p>
        </p:txBody>
      </p:sp>
      <p:sp>
        <p:nvSpPr>
          <p:cNvPr id="4" name="Содержимое 3"/>
          <p:cNvSpPr>
            <a:spLocks noGrp="1"/>
          </p:cNvSpPr>
          <p:nvPr>
            <p:ph sz="half" idx="2"/>
          </p:nvPr>
        </p:nvSpPr>
        <p:spPr>
          <a:xfrm>
            <a:off x="4648200" y="1828800"/>
            <a:ext cx="4495800" cy="4525963"/>
          </a:xfrm>
        </p:spPr>
        <p:txBody>
          <a:bodyPr>
            <a:normAutofit/>
          </a:bodyPr>
          <a:lstStyle/>
          <a:p>
            <a:pPr algn="ctr">
              <a:buNone/>
            </a:pPr>
            <a:r>
              <a:rPr lang="kk-KZ" sz="3600" i="1" dirty="0" smtClean="0">
                <a:latin typeface="Times New Roman" pitchFamily="18" charset="0"/>
                <a:cs typeface="Times New Roman" pitchFamily="18" charset="0"/>
              </a:rPr>
              <a:t>Сабақтас құрмалас сөйлем</a:t>
            </a:r>
            <a:endParaRPr lang="kk-KZ" sz="3600" i="1" dirty="0" smtClean="0">
              <a:latin typeface="Times New Roman" pitchFamily="18" charset="0"/>
              <a:cs typeface="Times New Roman" pitchFamily="18" charset="0"/>
            </a:endParaRPr>
          </a:p>
          <a:p>
            <a:pPr algn="just">
              <a:buNone/>
            </a:pPr>
            <a:r>
              <a:rPr lang="kk-KZ" sz="2800" dirty="0" smtClean="0">
                <a:latin typeface="Times New Roman" pitchFamily="18" charset="0"/>
                <a:cs typeface="Times New Roman" pitchFamily="18" charset="0"/>
              </a:rPr>
              <a:t>    Мысалы: Аспанда бұлт болмаса да, жаңбыр жауып тұр. – Хотя на небе нет тучи, но дождь идет.</a:t>
            </a:r>
            <a:endParaRPr lang="ru-RU" sz="2800" b="1" dirty="0"/>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5" name="Rectangle 1"/>
          <p:cNvSpPr>
            <a:spLocks noChangeArrowheads="1"/>
          </p:cNvSpPr>
          <p:nvPr/>
        </p:nvSpPr>
        <p:spPr bwMode="auto">
          <a:xfrm>
            <a:off x="457200" y="0"/>
            <a:ext cx="8382000" cy="6771084"/>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r>
              <a:rPr kumimoji="0" lang="kk-KZ" sz="3200" b="1"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Тапсырма. </a:t>
            </a:r>
            <a:r>
              <a:rPr kumimoji="0" lang="kk-KZ" sz="3200" b="0" i="1"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Берілген жай сөйлемдерді құрмалас сөйлемдерге айналдыру, синтаксистік талдау.</a:t>
            </a:r>
            <a:endParaRPr kumimoji="0" lang="ru-RU" sz="3200" b="0" i="1"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just" defTabSz="914400" rtl="0" eaLnBrk="0" fontAlgn="base" latinLnBrk="0" hangingPunct="0">
              <a:lnSpc>
                <a:spcPct val="100000"/>
              </a:lnSpc>
              <a:spcBef>
                <a:spcPct val="0"/>
              </a:spcBef>
              <a:spcAft>
                <a:spcPct val="0"/>
              </a:spcAft>
              <a:buClrTx/>
              <a:buSzTx/>
              <a:buFontTx/>
              <a:buNone/>
              <a:tabLst/>
            </a:pPr>
            <a:r>
              <a:rPr kumimoji="0" lang="kk-KZ" sz="32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1. Сәуленің жолдастары қонаққа бара жатыр. 2. Мен мына кітапты кітапханаға апара жатырмын. 3. Менің шешем дүкенге бара жатыр. 4. Сен мына оқулықтарды мұғалімге беріп тұрсың. 6. Шолпан бізге сабақ беріп жүр. 7. Рабиға үстелге тәрелкелерді қойып жатыр. 8. Студенттер дәрісханаға кіріп жатыр. 9. Мұқтар жерге отырып жатыр. 10. Сәкен немересіне сурет беріп жатыр. 11. Мәтінді қазақ тіліне аударып жатыр.</a:t>
            </a:r>
            <a:endParaRPr kumimoji="0" lang="ru-RU"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1" name="Rectangle 1"/>
          <p:cNvSpPr>
            <a:spLocks noChangeArrowheads="1"/>
          </p:cNvSpPr>
          <p:nvPr/>
        </p:nvSpPr>
        <p:spPr bwMode="auto">
          <a:xfrm>
            <a:off x="381000" y="381000"/>
            <a:ext cx="8382000" cy="6001643"/>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ctr" defTabSz="914400" rtl="0" eaLnBrk="1" fontAlgn="base" latinLnBrk="0" hangingPunct="1">
              <a:lnSpc>
                <a:spcPct val="100000"/>
              </a:lnSpc>
              <a:spcBef>
                <a:spcPct val="0"/>
              </a:spcBef>
              <a:spcAft>
                <a:spcPct val="0"/>
              </a:spcAft>
              <a:buClrTx/>
              <a:buSzTx/>
              <a:buFontTx/>
              <a:buNone/>
              <a:tabLst/>
            </a:pPr>
            <a:endParaRPr kumimoji="0" lang="kk-KZ" sz="4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kk-KZ" sz="4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Үйге тапсырма:</a:t>
            </a:r>
            <a:r>
              <a:rPr kumimoji="0" lang="kk-KZ" sz="48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rPr>
              <a:t> </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kk-KZ" sz="4800" b="0" i="0" u="none" strike="noStrike" cap="none" normalizeH="0" dirty="0" smtClean="0">
              <a:ln>
                <a:noFill/>
              </a:ln>
              <a:solidFill>
                <a:schemeClr val="tx1"/>
              </a:solidFill>
              <a:effectLst/>
              <a:latin typeface="Times New Roman" pitchFamily="18" charset="0"/>
              <a:ea typeface="Times New Roman" pitchFamily="18" charset="0"/>
              <a:cs typeface="Times New Roman" pitchFamily="18" charset="0"/>
            </a:endParaRPr>
          </a:p>
          <a:p>
            <a:pPr marL="0" marR="0" lvl="0" indent="0" algn="ctr" defTabSz="914400" rtl="0" eaLnBrk="1" fontAlgn="base" latinLnBrk="0" hangingPunct="1">
              <a:lnSpc>
                <a:spcPct val="100000"/>
              </a:lnSpc>
              <a:spcBef>
                <a:spcPct val="0"/>
              </a:spcBef>
              <a:spcAft>
                <a:spcPct val="0"/>
              </a:spcAft>
              <a:buClrTx/>
              <a:buSzTx/>
              <a:buFontTx/>
              <a:buNone/>
              <a:tabLst/>
            </a:pPr>
            <a:r>
              <a:rPr kumimoji="0" lang="kk-KZ" sz="4800" b="0" i="0" u="none" strike="noStrike" cap="none" normalizeH="0" baseline="0" dirty="0" smtClean="0">
                <a:ln>
                  <a:noFill/>
                </a:ln>
                <a:solidFill>
                  <a:schemeClr val="tx1"/>
                </a:solidFill>
                <a:effectLst/>
                <a:latin typeface="Times New Roman" pitchFamily="18" charset="0"/>
                <a:ea typeface="Times New Roman" pitchFamily="18" charset="0"/>
                <a:cs typeface="Times New Roman" pitchFamily="18" charset="0"/>
              </a:rPr>
              <a:t>Әдеби  шығармалардан құрмалас сөйлемдерді теріп жазып, синтаксистік талдау жасау (5 сөйлем).</a:t>
            </a:r>
            <a:endParaRPr kumimoji="0" lang="ru-RU" sz="48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00000"/>
              </a:lnSpc>
              <a:spcBef>
                <a:spcPct val="0"/>
              </a:spcBef>
              <a:spcAft>
                <a:spcPct val="0"/>
              </a:spcAft>
              <a:buClrTx/>
              <a:buSzTx/>
              <a:buFontTx/>
              <a:buNone/>
              <a:tabLst/>
            </a:pPr>
            <a:endParaRPr kumimoji="0" lang="ru-RU" sz="4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Яркая">
  <a:themeElements>
    <a:clrScheme name="Серая">
      <a:dk1>
        <a:sysClr val="windowText" lastClr="000000"/>
      </a:dk1>
      <a:lt1>
        <a:sysClr val="window" lastClr="FFFFFF"/>
      </a:lt1>
      <a:dk2>
        <a:srgbClr val="000000"/>
      </a:dk2>
      <a:lt2>
        <a:srgbClr val="F8F8F8"/>
      </a:lt2>
      <a:accent1>
        <a:srgbClr val="DDDDDD"/>
      </a:accent1>
      <a:accent2>
        <a:srgbClr val="B2B2B2"/>
      </a:accent2>
      <a:accent3>
        <a:srgbClr val="969696"/>
      </a:accent3>
      <a:accent4>
        <a:srgbClr val="808080"/>
      </a:accent4>
      <a:accent5>
        <a:srgbClr val="5F5F5F"/>
      </a:accent5>
      <a:accent6>
        <a:srgbClr val="4D4D4D"/>
      </a:accent6>
      <a:hlink>
        <a:srgbClr val="5F5F5F"/>
      </a:hlink>
      <a:folHlink>
        <a:srgbClr val="919191"/>
      </a:folHlink>
    </a:clrScheme>
    <a:fontScheme name="Яркая">
      <a:majorFont>
        <a:latin typeface="Century Gothic"/>
        <a:ea typeface=""/>
        <a:cs typeface=""/>
        <a:font script="Jpan" typeface="HGｺﾞｼｯｸM"/>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Century Gothic"/>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minorFont>
    </a:fontScheme>
    <a:fmtScheme name="Яркая">
      <a:fillStyleLst>
        <a:solidFill>
          <a:schemeClr val="phClr"/>
        </a:solidFill>
        <a:gradFill rotWithShape="1">
          <a:gsLst>
            <a:gs pos="0">
              <a:schemeClr val="phClr">
                <a:tint val="10000"/>
                <a:satMod val="300000"/>
              </a:schemeClr>
            </a:gs>
            <a:gs pos="34000">
              <a:schemeClr val="phClr">
                <a:tint val="13500"/>
                <a:satMod val="250000"/>
              </a:schemeClr>
            </a:gs>
            <a:gs pos="100000">
              <a:schemeClr val="phClr">
                <a:tint val="60000"/>
                <a:satMod val="200000"/>
              </a:schemeClr>
            </a:gs>
          </a:gsLst>
          <a:path path="circle">
            <a:fillToRect l="50000" t="155000" r="50000" b="-55000"/>
          </a:path>
        </a:gradFill>
        <a:gradFill rotWithShape="1">
          <a:gsLst>
            <a:gs pos="0">
              <a:schemeClr val="phClr">
                <a:tint val="60000"/>
                <a:satMod val="160000"/>
              </a:schemeClr>
            </a:gs>
            <a:gs pos="46000">
              <a:schemeClr val="phClr">
                <a:tint val="86000"/>
                <a:satMod val="160000"/>
              </a:schemeClr>
            </a:gs>
            <a:gs pos="100000">
              <a:schemeClr val="phClr">
                <a:shade val="40000"/>
                <a:satMod val="160000"/>
              </a:schemeClr>
            </a:gs>
          </a:gsLst>
          <a:path path="circle">
            <a:fillToRect l="50000" t="155000" r="50000" b="-55000"/>
          </a:path>
        </a:gradFill>
      </a:fillStyleLst>
      <a:lnStyleLst>
        <a:ln w="9525" cap="flat" cmpd="sng" algn="ctr">
          <a:solidFill>
            <a:schemeClr val="phClr">
              <a:satMod val="12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63500" dist="25400" dir="14700000" algn="t" rotWithShape="0">
              <a:srgbClr val="000000">
                <a:alpha val="50000"/>
              </a:srgbClr>
            </a:outerShdw>
          </a:effectLst>
        </a:effectStyle>
        <a:effectStyle>
          <a:effectLst>
            <a:outerShdw blurRad="50800" dist="38100" dir="14700000" algn="t" rotWithShape="0">
              <a:srgbClr val="000000">
                <a:alpha val="60000"/>
              </a:srgbClr>
            </a:outerShdw>
          </a:effectLst>
        </a:effectStyle>
        <a:effectStyle>
          <a:effectLst>
            <a:outerShdw blurRad="50800" dist="38100" dir="14700000" algn="t" rotWithShape="0">
              <a:srgbClr val="000000">
                <a:alpha val="60000"/>
              </a:srgbClr>
            </a:outerShdw>
          </a:effectLst>
          <a:scene3d>
            <a:camera prst="orthographicFront" fov="0">
              <a:rot lat="0" lon="0" rev="0"/>
            </a:camera>
            <a:lightRig rig="contrasting" dir="t">
              <a:rot lat="0" lon="0" rev="3600000"/>
            </a:lightRig>
          </a:scene3d>
          <a:sp3d prstMaterial="plastic">
            <a:bevelT w="127000" h="38200" prst="relaxedInset"/>
            <a:contourClr>
              <a:schemeClr val="phClr"/>
            </a:contourClr>
          </a:sp3d>
        </a:effectStyle>
      </a:effectStyleLst>
      <a:bgFillStyleLst>
        <a:solidFill>
          <a:schemeClr val="phClr"/>
        </a:solidFill>
        <a:gradFill rotWithShape="1">
          <a:gsLst>
            <a:gs pos="0">
              <a:schemeClr val="phClr">
                <a:shade val="48000"/>
                <a:satMod val="230000"/>
              </a:schemeClr>
            </a:gs>
            <a:gs pos="60000">
              <a:schemeClr val="phClr">
                <a:shade val="92000"/>
                <a:satMod val="230000"/>
              </a:schemeClr>
            </a:gs>
            <a:gs pos="100000">
              <a:schemeClr val="phClr">
                <a:tint val="85000"/>
                <a:satMod val="400000"/>
              </a:schemeClr>
            </a:gs>
          </a:gsLst>
          <a:lin ang="5400000" scaled="0"/>
        </a:gradFill>
        <a:blipFill>
          <a:blip xmlns:r="http://schemas.openxmlformats.org/officeDocument/2006/relationships" r:embed="rId1">
            <a:duotone>
              <a:schemeClr val="phClr">
                <a:shade val="1200"/>
                <a:satMod val="150000"/>
              </a:schemeClr>
              <a:schemeClr val="phClr">
                <a:tint val="90000"/>
                <a:satMod val="150000"/>
              </a:schemeClr>
            </a:duotone>
          </a:blip>
          <a:tile tx="0" ty="0" sx="70000" sy="7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Verve</Template>
  <TotalTime>78</TotalTime>
  <Words>271</Words>
  <PresentationFormat>Экран (4:3)</PresentationFormat>
  <Paragraphs>29</Paragraphs>
  <Slides>8</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8</vt:i4>
      </vt:variant>
    </vt:vector>
  </HeadingPairs>
  <TitlesOfParts>
    <vt:vector size="9" baseType="lpstr">
      <vt:lpstr>Яркая</vt:lpstr>
      <vt:lpstr>Құрмалас сөйлем</vt:lpstr>
      <vt:lpstr> Құрмалас сөйлем </vt:lpstr>
      <vt:lpstr>Құрмалас сөйлем</vt:lpstr>
      <vt:lpstr>     Құрмалас сөйлем (сложное предложения)</vt:lpstr>
      <vt:lpstr> Құрмалас сөйлем (сложное предложения) </vt:lpstr>
      <vt:lpstr>Құрмалас сөйлем (сложное предложения)</vt:lpstr>
      <vt:lpstr>Слайд 7</vt:lpstr>
      <vt:lpstr>Слайд 8</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Құрмалас сөйлем</dc:title>
  <dc:creator>User</dc:creator>
  <cp:lastModifiedBy>Пользователь</cp:lastModifiedBy>
  <cp:revision>21</cp:revision>
  <dcterms:created xsi:type="dcterms:W3CDTF">2011-09-01T10:04:19Z</dcterms:created>
  <dcterms:modified xsi:type="dcterms:W3CDTF">2011-09-04T03:09:27Z</dcterms:modified>
</cp:coreProperties>
</file>