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9F7359-F265-49F8-9138-BA86642FDABB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37CAF9-7C80-4ACA-A46D-B7A4AD8675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708" y="40466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5400" b="1" dirty="0" smtClean="0"/>
              <a:t>УСТАНОВЛЕНИЕ СОВЕТСКОЙ ВЛАСТИ В КАЗАХСТАНЕ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8051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628775"/>
            <a:ext cx="7754938" cy="105410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23088"/>
          </a:xfrm>
        </p:spPr>
      </p:pic>
      <p:sp>
        <p:nvSpPr>
          <p:cNvPr id="6" name="Прямоугольник 5"/>
          <p:cNvSpPr/>
          <p:nvPr/>
        </p:nvSpPr>
        <p:spPr>
          <a:xfrm>
            <a:off x="1043608" y="2497470"/>
            <a:ext cx="6192688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Установление Советской власти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656383" y="1988840"/>
            <a:ext cx="699547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3528" y="260648"/>
            <a:ext cx="3600400" cy="1728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середине 1918 г. в России установилась Советская власть. В Казахстане она была установлена в городах стратегически стоящих вдоль железных дорог.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915816" y="3284984"/>
            <a:ext cx="440114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79512" y="3717032"/>
            <a:ext cx="4032448" cy="31409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Краевой съезд всех демократических организаций и Советов солдатских, рабочих и крестьянских, киргизских и мусульманских депутатов, социалистических партий, городских дум, состоявшийся 15—22 ноября 1917 г. в Ташкенте, «выделил новую краевую власть в лице Совета народных комиссаров Туркестанского края».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004048" y="2060848"/>
            <a:ext cx="0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211960" y="332656"/>
            <a:ext cx="2160250" cy="1728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октябре-ноябре 1917г. Власть </a:t>
            </a:r>
            <a:r>
              <a:rPr lang="ru-RU" dirty="0" err="1" smtClean="0">
                <a:solidFill>
                  <a:schemeClr val="tx1"/>
                </a:solidFill>
              </a:rPr>
              <a:t>перещла</a:t>
            </a:r>
            <a:r>
              <a:rPr lang="ru-RU" dirty="0" smtClean="0">
                <a:solidFill>
                  <a:schemeClr val="tx1"/>
                </a:solidFill>
              </a:rPr>
              <a:t> в руки Перовского, затем в Черняев и </a:t>
            </a:r>
            <a:r>
              <a:rPr lang="ru-RU" dirty="0" err="1" smtClean="0">
                <a:solidFill>
                  <a:schemeClr val="tx1"/>
                </a:solidFill>
              </a:rPr>
              <a:t>Аулие-Ата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372210" y="2060848"/>
            <a:ext cx="576054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444208" y="116632"/>
            <a:ext cx="2699792" cy="19442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декабре 1917г., при помощи продовольственного отряда Балтийских моряков установилась Советская власть в </a:t>
            </a:r>
            <a:r>
              <a:rPr lang="ru-RU" dirty="0" err="1" smtClean="0">
                <a:solidFill>
                  <a:schemeClr val="tx1"/>
                </a:solidFill>
              </a:rPr>
              <a:t>Костанае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004048" y="3289558"/>
            <a:ext cx="0" cy="42747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300192" y="3289558"/>
            <a:ext cx="648072" cy="42747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499992" y="3717032"/>
            <a:ext cx="2016224" cy="25922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нач. 1918 г. власть перешла в Актюбинск и Оренбург, в </a:t>
            </a:r>
            <a:r>
              <a:rPr lang="ru-RU" dirty="0" err="1" smtClean="0">
                <a:solidFill>
                  <a:schemeClr val="tx1"/>
                </a:solidFill>
              </a:rPr>
              <a:t>Иргизский</a:t>
            </a:r>
            <a:r>
              <a:rPr lang="ru-RU" dirty="0" smtClean="0">
                <a:solidFill>
                  <a:schemeClr val="tx1"/>
                </a:solidFill>
              </a:rPr>
              <a:t> и Тургайский уезды.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27058" y="3744416"/>
            <a:ext cx="2195736" cy="25649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Третий Западно-Сибирский съезд способствовал установлению власти в Атбасаре, </a:t>
            </a:r>
            <a:r>
              <a:rPr lang="ru-RU" dirty="0" err="1" smtClean="0">
                <a:solidFill>
                  <a:schemeClr val="tx1"/>
                </a:solidFill>
              </a:rPr>
              <a:t>Петропавлоске</a:t>
            </a:r>
            <a:r>
              <a:rPr lang="ru-RU" dirty="0" smtClean="0">
                <a:solidFill>
                  <a:schemeClr val="tx1"/>
                </a:solidFill>
              </a:rPr>
              <a:t>, Кокчетаве.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2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19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953" y="44624"/>
            <a:ext cx="10297914" cy="6843713"/>
          </a:xfrm>
        </p:spPr>
      </p:pic>
      <p:sp>
        <p:nvSpPr>
          <p:cNvPr id="8" name="Прямоугольник 7"/>
          <p:cNvSpPr/>
          <p:nvPr/>
        </p:nvSpPr>
        <p:spPr>
          <a:xfrm>
            <a:off x="-263936" y="692696"/>
            <a:ext cx="2952328" cy="14401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Павлодарский совет рабочих и солдатских депутатов в конце января 1918 г. взял власть в Павлодаре.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067944" y="44624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843808" y="908720"/>
            <a:ext cx="3528392" cy="27363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 руководством ревкома Семипалатинска формировались новые отряды красной гвардии, при поддержке большевиков прибывших из Новониколаевска – власть перешла в руки совета, что в будущем содействовало установлению власти советов в Усть-Каменогорске, </a:t>
            </a:r>
            <a:r>
              <a:rPr lang="ru-RU" dirty="0" err="1" smtClean="0">
                <a:solidFill>
                  <a:schemeClr val="tx1"/>
                </a:solidFill>
              </a:rPr>
              <a:t>Каракалинске</a:t>
            </a:r>
            <a:r>
              <a:rPr lang="ru-RU" dirty="0" smtClean="0">
                <a:solidFill>
                  <a:schemeClr val="tx1"/>
                </a:solidFill>
              </a:rPr>
              <a:t>, Зайсане.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660232" y="44624"/>
            <a:ext cx="792088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484248" y="548680"/>
            <a:ext cx="2664296" cy="3312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Самая сложная ситуация сложилась в Уральске из-за недостатка сил. Решение областного съезда Советов рабочих крестьянских депутатов о роспуске </a:t>
            </a:r>
            <a:r>
              <a:rPr lang="ru-RU" dirty="0" err="1" smtClean="0">
                <a:solidFill>
                  <a:schemeClr val="tx1"/>
                </a:solidFill>
              </a:rPr>
              <a:t>Казачевского</a:t>
            </a:r>
            <a:r>
              <a:rPr lang="ru-RU" dirty="0" smtClean="0">
                <a:solidFill>
                  <a:schemeClr val="tx1"/>
                </a:solidFill>
              </a:rPr>
              <a:t> Войскового правительства и правительства </a:t>
            </a:r>
            <a:r>
              <a:rPr lang="ru-RU" dirty="0" err="1" smtClean="0">
                <a:solidFill>
                  <a:schemeClr val="tx1"/>
                </a:solidFill>
              </a:rPr>
              <a:t>Алаш</a:t>
            </a:r>
            <a:r>
              <a:rPr lang="ru-RU" dirty="0" smtClean="0">
                <a:solidFill>
                  <a:schemeClr val="tx1"/>
                </a:solidFill>
              </a:rPr>
              <a:t>-Орды не </a:t>
            </a:r>
            <a:r>
              <a:rPr lang="ru-RU" dirty="0" err="1" smtClean="0">
                <a:solidFill>
                  <a:schemeClr val="tx1"/>
                </a:solidFill>
              </a:rPr>
              <a:t>осущетвилась</a:t>
            </a:r>
            <a:r>
              <a:rPr lang="ru-RU" dirty="0" smtClean="0">
                <a:solidFill>
                  <a:schemeClr val="tx1"/>
                </a:solidFill>
              </a:rPr>
              <a:t> в жизни. 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763688" y="2276872"/>
            <a:ext cx="792088" cy="7920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-108520" y="3212976"/>
            <a:ext cx="2808312" cy="3312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 2 по 3 марта 1918 г. </a:t>
            </a:r>
            <a:r>
              <a:rPr lang="ru-RU" dirty="0" err="1" smtClean="0">
                <a:solidFill>
                  <a:schemeClr val="tx1"/>
                </a:solidFill>
              </a:rPr>
              <a:t>произощло</a:t>
            </a:r>
            <a:r>
              <a:rPr lang="ru-RU" dirty="0" smtClean="0">
                <a:solidFill>
                  <a:schemeClr val="tx1"/>
                </a:solidFill>
              </a:rPr>
              <a:t> восстание рабочих, солдат-фронтовиков, бойцов Второго </a:t>
            </a:r>
            <a:r>
              <a:rPr lang="ru-RU" dirty="0" err="1" smtClean="0">
                <a:solidFill>
                  <a:schemeClr val="tx1"/>
                </a:solidFill>
              </a:rPr>
              <a:t>Семиреченского</a:t>
            </a:r>
            <a:r>
              <a:rPr lang="ru-RU" dirty="0" smtClean="0">
                <a:solidFill>
                  <a:schemeClr val="tx1"/>
                </a:solidFill>
              </a:rPr>
              <a:t> казачьего полка в </a:t>
            </a:r>
            <a:r>
              <a:rPr lang="ru-RU" dirty="0" err="1" smtClean="0">
                <a:solidFill>
                  <a:schemeClr val="tx1"/>
                </a:solidFill>
              </a:rPr>
              <a:t>г.Верном</a:t>
            </a:r>
            <a:r>
              <a:rPr lang="ru-RU" dirty="0" smtClean="0">
                <a:solidFill>
                  <a:schemeClr val="tx1"/>
                </a:solidFill>
              </a:rPr>
              <a:t>, которые захватили основные стратегические точки: разоружили юнкеров и местную милицию.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283968" y="3861048"/>
            <a:ext cx="0" cy="10081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72200" y="4077072"/>
            <a:ext cx="684076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987824" y="5085184"/>
            <a:ext cx="2592288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ночь с 28 по 29 марта </a:t>
            </a:r>
            <a:r>
              <a:rPr lang="ru-RU" dirty="0" err="1" smtClean="0">
                <a:solidFill>
                  <a:schemeClr val="tx1"/>
                </a:solidFill>
              </a:rPr>
              <a:t>контреволюция</a:t>
            </a:r>
            <a:r>
              <a:rPr lang="ru-RU" dirty="0" smtClean="0">
                <a:solidFill>
                  <a:schemeClr val="tx1"/>
                </a:solidFill>
              </a:rPr>
              <a:t> свершила переворот, все члены из полкома были арестованы.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88224" y="4869160"/>
            <a:ext cx="2376264" cy="165618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Окончательно Советская власть в Уральске была установлена в годы гражданской войны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827584" y="44624"/>
            <a:ext cx="792088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57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8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64"/>
            <a:ext cx="9144000" cy="710733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75656" y="116632"/>
            <a:ext cx="6048672" cy="12241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 победой Советской власти началось создание новых органов власти: аульные, крестьянские, кишлачные, сельские.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99992" y="1340768"/>
            <a:ext cx="0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роцесс 10"/>
          <p:cNvSpPr/>
          <p:nvPr/>
        </p:nvSpPr>
        <p:spPr>
          <a:xfrm>
            <a:off x="1511660" y="1916832"/>
            <a:ext cx="5976664" cy="1008112"/>
          </a:xfrm>
          <a:prstGeom prst="flowChartProcess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Упразднились органы Временного правительства, запрещалось издание контрреволюционных газет.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17994" y="2924944"/>
            <a:ext cx="0" cy="47305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532238" y="3402436"/>
            <a:ext cx="5976664" cy="8893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Служащие банков, учреждений, почт и др. учреждений отказывались работать для борьбы с «саботажем и внутренней контрреволюцией»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72000" y="4291807"/>
            <a:ext cx="0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500230" y="4935428"/>
            <a:ext cx="6012668" cy="7818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ренбурге в апреле 1918 г. состоялся первый Тургайский областной съезд Советов, который принял решение о создании частей Красной Армии, местных органов власти.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580002" y="5717252"/>
            <a:ext cx="14006" cy="5200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532238" y="6237312"/>
            <a:ext cx="5992090" cy="6206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Акмолинский</a:t>
            </a:r>
            <a:r>
              <a:rPr lang="ru-RU" dirty="0" smtClean="0">
                <a:solidFill>
                  <a:schemeClr val="tx1"/>
                </a:solidFill>
              </a:rPr>
              <a:t> уездный съезд Советов в марте 1918 принял резолюцию, отвергавшую </a:t>
            </a:r>
            <a:r>
              <a:rPr lang="ru-RU" dirty="0" err="1" smtClean="0">
                <a:solidFill>
                  <a:schemeClr val="tx1"/>
                </a:solidFill>
              </a:rPr>
              <a:t>алышордынскую</a:t>
            </a:r>
            <a:r>
              <a:rPr lang="ru-RU" dirty="0" smtClean="0">
                <a:solidFill>
                  <a:schemeClr val="tx1"/>
                </a:solidFill>
              </a:rPr>
              <a:t> автономию.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6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20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9"/>
            <a:ext cx="9684568" cy="6924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9512" y="363851"/>
            <a:ext cx="8640960" cy="6278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На  пятом съезде Туркестанского края  в Ташкенте 1918 г. провозгласили Туркестанскую автономную Советскую Социалистическую Республику, которая вошла в РСФСР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Советская власть в Казахстане с весны 1918 г. начала  национализацию крупных промышленных объектов, банков и транспортных компаний.</a:t>
            </a:r>
          </a:p>
          <a:p>
            <a:endParaRPr lang="ru-RU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На предприятиях был введен 8 часовой </a:t>
            </a:r>
            <a:r>
              <a:rPr lang="ru-RU" b="1" dirty="0" err="1" smtClean="0"/>
              <a:t>раб.день</a:t>
            </a:r>
            <a:r>
              <a:rPr lang="ru-RU" b="1" dirty="0" smtClean="0"/>
              <a:t>, на шахтах 6 часовой.</a:t>
            </a:r>
          </a:p>
          <a:p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Крестьянам-беднякам возвращено 3,5 млн десятин земли, начали создавать колхозы и совхозы.</a:t>
            </a:r>
          </a:p>
          <a:p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Весной 1918 г. Семипалатинской, </a:t>
            </a:r>
            <a:r>
              <a:rPr lang="ru-RU" b="1" dirty="0" err="1" smtClean="0"/>
              <a:t>Акмолинской</a:t>
            </a:r>
            <a:r>
              <a:rPr lang="ru-RU" b="1" dirty="0" smtClean="0"/>
              <a:t> областях была реквизирована оптово-розничная торговля.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При создании Советской экономической политики  в основном преобладал принцип экспроприации </a:t>
            </a:r>
            <a:r>
              <a:rPr lang="ru-RU" b="1" dirty="0" err="1" smtClean="0"/>
              <a:t>эксплуаторов</a:t>
            </a:r>
            <a:r>
              <a:rPr lang="ru-RU" b="1" dirty="0" smtClean="0"/>
              <a:t>, то есть подлежала тотальному уничтожению частная собственность.</a:t>
            </a:r>
          </a:p>
          <a:p>
            <a:endParaRPr lang="ru-RU" b="1" dirty="0"/>
          </a:p>
          <a:p>
            <a:pPr algn="ctr"/>
            <a:r>
              <a:rPr lang="ru-RU" sz="2000" b="1" dirty="0" smtClean="0"/>
              <a:t>При этих условиях и политической неграмотности Советская политическая система утвердила представление  о возможности строительства социализма через диктатуру пролетариата.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376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287</TotalTime>
  <Words>501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Презентация PowerPoint</vt:lpstr>
      <vt:lpstr>     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Ahtlon</dc:creator>
  <cp:lastModifiedBy>Ahtlon</cp:lastModifiedBy>
  <cp:revision>15</cp:revision>
  <dcterms:created xsi:type="dcterms:W3CDTF">2013-01-11T12:35:06Z</dcterms:created>
  <dcterms:modified xsi:type="dcterms:W3CDTF">2013-01-11T17:22:57Z</dcterms:modified>
</cp:coreProperties>
</file>