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4660"/>
  </p:normalViewPr>
  <p:slideViewPr>
    <p:cSldViewPr>
      <p:cViewPr varScale="1">
        <p:scale>
          <a:sx n="82" d="100"/>
          <a:sy n="8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3C8F6-3250-430D-9638-7BC914D89CF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EFCBB-470A-4A07-A43A-20389E18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FCBB-470A-4A07-A43A-20389E1832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5E9EFF"/>
            </a:gs>
            <a:gs pos="55000">
              <a:srgbClr val="85C2FF"/>
            </a:gs>
            <a:gs pos="85000">
              <a:srgbClr val="C4D6EB"/>
            </a:gs>
            <a:gs pos="100000">
              <a:srgbClr val="FFEBFA">
                <a:alpha val="2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4390-5911-4692-8CDD-FF3123DF559F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5885-5312-4065-BFBF-CC5161B14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amsebelekar.ru/publ/narodnye_sredstva_dlja_lechenija/lechenie/faunoterapija_lechenie_zhivotnym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388" y="51435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14414" y="142852"/>
            <a:ext cx="57864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643206" cy="622619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Нетрадиционные методы оздоровления.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Фаунотерапия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лечение животными.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 descr="Фото Greenpeace - Polly =))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820769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86446" y="214290"/>
            <a:ext cx="3214710" cy="63579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76672"/>
            <a:ext cx="285752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России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иппотерапия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(лечение лошадьми) рассматривается как одно из нетрадиционных направлений медицины. Однако этот метод существует и развивается, а специалисты накапливают положительный опыт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Picture 2" descr="Фото МЕЧТА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558165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Иппотерапия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считается одним из самых перспективных методов лечения инвалидов с детства.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Лошадь для них  </a:t>
            </a:r>
            <a:r>
              <a:rPr lang="ru-RU" dirty="0">
                <a:solidFill>
                  <a:schemeClr val="bg1"/>
                </a:solidFill>
              </a:rPr>
              <a:t>- не просто живой тренажер. Для детей-инвалидов, мир которых обычно ограничен собственной квартирой и обществом родителей, общение с лошадью вызывает бурю исцеляющих душу эмоций.</a:t>
            </a:r>
          </a:p>
          <a:p>
            <a:endParaRPr lang="ru-RU" dirty="0"/>
          </a:p>
        </p:txBody>
      </p:sp>
      <p:pic>
        <p:nvPicPr>
          <p:cNvPr id="5" name="Содержимое 4" descr="http://s47.radikal.ru/i117/1010/91/30cecab09b8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57203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Полезно и детям, и старикам…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500726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Иппотерапией</a:t>
            </a:r>
            <a:r>
              <a:rPr lang="ru-RU" dirty="0">
                <a:solidFill>
                  <a:schemeClr val="bg1"/>
                </a:solidFill>
              </a:rPr>
              <a:t> можно заниматься с детьми, начиная с полугодовалого возраста, а можно начинать ездить верхом и тем, кому за 50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Работа </a:t>
            </a:r>
            <a:r>
              <a:rPr lang="ru-RU" dirty="0">
                <a:solidFill>
                  <a:schemeClr val="bg1"/>
                </a:solidFill>
              </a:rPr>
              <a:t>мышц при езде шагом аналогична быстрой ходьбе, при езде галопом - бегу. Циркуляция крови в организме наездника усиливается в 5-9 раз. </a:t>
            </a:r>
            <a:r>
              <a:rPr lang="ru-RU" dirty="0" smtClean="0">
                <a:solidFill>
                  <a:schemeClr val="bg1"/>
                </a:solidFill>
              </a:rPr>
              <a:t>Это своеобразное  </a:t>
            </a:r>
            <a:r>
              <a:rPr lang="ru-RU" dirty="0">
                <a:solidFill>
                  <a:schemeClr val="bg1"/>
                </a:solidFill>
              </a:rPr>
              <a:t>спасение от последствий сидячего образа </a:t>
            </a:r>
            <a:r>
              <a:rPr lang="ru-RU" dirty="0" smtClean="0">
                <a:solidFill>
                  <a:schemeClr val="bg1"/>
                </a:solidFill>
              </a:rPr>
              <a:t>жизни,  </a:t>
            </a:r>
            <a:r>
              <a:rPr lang="ru-RU" dirty="0">
                <a:solidFill>
                  <a:schemeClr val="bg1"/>
                </a:solidFill>
              </a:rPr>
              <a:t>средство от старости!</a:t>
            </a:r>
          </a:p>
          <a:p>
            <a:endParaRPr lang="ru-RU" dirty="0"/>
          </a:p>
        </p:txBody>
      </p:sp>
      <p:pic>
        <p:nvPicPr>
          <p:cNvPr id="5" name="Содержимое 4" descr="http://www.lab108.ru/wp-content/uploads/2009/04/img_6825-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5102" t="2546" r="16441" b="7638"/>
          <a:stretch>
            <a:fillRect/>
          </a:stretch>
        </p:blipFill>
        <p:spPr bwMode="auto">
          <a:xfrm>
            <a:off x="142844" y="1000108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http://www.time.kz/uploads/news/23390/vse_1.jpg"/>
          <p:cNvPicPr/>
          <p:nvPr/>
        </p:nvPicPr>
        <p:blipFill>
          <a:blip r:embed="rId4" cstate="print"/>
          <a:srcRect b="4709"/>
          <a:stretch>
            <a:fillRect/>
          </a:stretch>
        </p:blipFill>
        <p:spPr bwMode="auto">
          <a:xfrm>
            <a:off x="1214414" y="3714752"/>
            <a:ext cx="3681414" cy="2530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Рекомендую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Если </a:t>
            </a:r>
            <a:r>
              <a:rPr lang="ru-RU" dirty="0">
                <a:solidFill>
                  <a:schemeClr val="bg1"/>
                </a:solidFill>
              </a:rPr>
              <a:t>у вас повышенное давление, заболевания сердца, слишком большой вес, начните заниматься верховой ездой. Она исправляет многие проблемы с позвоночником, лечит параличи, дистрофию мышц, приводит в порядок нервы.</a:t>
            </a:r>
          </a:p>
          <a:p>
            <a:endParaRPr lang="ru-RU" dirty="0"/>
          </a:p>
        </p:txBody>
      </p:sp>
      <p:pic>
        <p:nvPicPr>
          <p:cNvPr id="5" name="Содержимое 4" descr="http://www.equestrian.ru/photos/userpics/5193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57190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/>
          <a:lstStyle/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0"/>
            <a:ext cx="4500594" cy="628652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презентации использованы материалы с сайта «Сам себе лекарь. Народная медицина»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Статья «</a:t>
            </a:r>
            <a:r>
              <a:rPr lang="ru-RU" sz="2400" dirty="0" err="1" smtClean="0">
                <a:solidFill>
                  <a:schemeClr val="bg1"/>
                </a:solidFill>
              </a:rPr>
              <a:t>Фаунотерапия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  <a:r>
              <a:rPr lang="ru-RU" sz="2400" dirty="0" smtClean="0">
                <a:solidFill>
                  <a:schemeClr val="bg1"/>
                </a:solidFill>
              </a:rPr>
              <a:t>лечение животными», адрес стр.: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http://samsebelekar.ru/publ/narodnye_sredstva_dlja_lechenija/lechenie/faunoterapija_lechenie_zhivotnymi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i="1" u="sng" dirty="0" smtClean="0">
                <a:solidFill>
                  <a:srgbClr val="0070C0"/>
                </a:solidFill>
              </a:rPr>
              <a:t>Работа выполнена КОПЫТОВОЙ ПОЛИНОЙ 8Б </a:t>
            </a:r>
            <a:r>
              <a:rPr lang="ru-RU" sz="2400" b="1" i="1" u="sng" dirty="0" err="1" smtClean="0">
                <a:solidFill>
                  <a:srgbClr val="0070C0"/>
                </a:solidFill>
              </a:rPr>
              <a:t>кл.МБОУ</a:t>
            </a:r>
            <a:r>
              <a:rPr lang="ru-RU" sz="2400" b="1" i="1" u="sng" dirty="0" smtClean="0">
                <a:solidFill>
                  <a:srgbClr val="0070C0"/>
                </a:solidFill>
              </a:rPr>
              <a:t> Гимназия №1 г.Балаково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</a:rPr>
              <a:t>Руководитель: Железнова Н.Г. – учитель ОЗОЖ</a:t>
            </a:r>
          </a:p>
        </p:txBody>
      </p:sp>
      <p:pic>
        <p:nvPicPr>
          <p:cNvPr id="7" name="Picture 3" descr="Фото Greenpeace - Polly =))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2985"/>
            <a:ext cx="4038600" cy="4801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4295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2">
                    <a:lumMod val="50000"/>
                  </a:schemeClr>
                </a:solidFill>
              </a:rPr>
              <a:t>Благодарю за</a:t>
            </a:r>
          </a:p>
          <a:p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</a:rPr>
              <a:t>внимание!</a:t>
            </a: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www.proza.ru/pics/2011/06/18/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13810"/>
            <a:ext cx="3429024" cy="30441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38" y="357166"/>
            <a:ext cx="4500594" cy="285752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571481"/>
            <a:ext cx="4000528" cy="257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ea typeface="Calibri"/>
                <a:cs typeface="Times New Roman"/>
              </a:rPr>
              <a:t>Содержание.</a:t>
            </a:r>
            <a:endParaRPr lang="ru-RU" sz="16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Животные-терапевты.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Функции </a:t>
            </a:r>
            <a:r>
              <a:rPr lang="ru-RU" dirty="0" err="1">
                <a:solidFill>
                  <a:schemeClr val="bg1"/>
                </a:solidFill>
                <a:ea typeface="Calibri"/>
                <a:cs typeface="Times New Roman"/>
              </a:rPr>
              <a:t>фаунотерапии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ea typeface="Calibri"/>
                <a:cs typeface="Times New Roman"/>
              </a:rPr>
              <a:t>Кошкотерапия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ea typeface="Calibri"/>
                <a:cs typeface="Times New Roman"/>
              </a:rPr>
              <a:t>Канистерапия</a:t>
            </a: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 (лечение собаками)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ea typeface="Calibri"/>
                <a:cs typeface="Times New Roman"/>
              </a:rPr>
              <a:t>Иппотерапия</a:t>
            </a:r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 (лечение лошадьми)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9459" name="Picture 3" descr="Фото Кнопка"/>
          <p:cNvPicPr>
            <a:picLocks noChangeAspect="1" noChangeArrowheads="1"/>
          </p:cNvPicPr>
          <p:nvPr/>
        </p:nvPicPr>
        <p:blipFill>
          <a:blip r:embed="rId3" cstate="print"/>
          <a:srcRect l="22047" t="7087" r="14173" b="7087"/>
          <a:stretch>
            <a:fillRect/>
          </a:stretch>
        </p:blipFill>
        <p:spPr bwMode="auto">
          <a:xfrm>
            <a:off x="6643702" y="142852"/>
            <a:ext cx="185738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Picture 5" descr="Фото Совраска"/>
          <p:cNvPicPr>
            <a:picLocks noChangeAspect="1" noChangeArrowheads="1"/>
          </p:cNvPicPr>
          <p:nvPr/>
        </p:nvPicPr>
        <p:blipFill>
          <a:blip r:embed="rId4" cstate="print"/>
          <a:srcRect l="1417" t="12598" r="5669" b="8819"/>
          <a:stretch>
            <a:fillRect/>
          </a:stretch>
        </p:blipFill>
        <p:spPr bwMode="auto">
          <a:xfrm>
            <a:off x="3857620" y="3643314"/>
            <a:ext cx="4357718" cy="27642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3" name="Picture 7" descr="http://www.peppercats.ru/foto/IMGP4325_mini2.jpg"/>
          <p:cNvPicPr>
            <a:picLocks noChangeAspect="1" noChangeArrowheads="1"/>
          </p:cNvPicPr>
          <p:nvPr/>
        </p:nvPicPr>
        <p:blipFill>
          <a:blip r:embed="rId5" cstate="print"/>
          <a:srcRect l="6031" t="844" r="1723" b="4218"/>
          <a:stretch>
            <a:fillRect/>
          </a:stretch>
        </p:blipFill>
        <p:spPr bwMode="auto">
          <a:xfrm>
            <a:off x="428596" y="3429000"/>
            <a:ext cx="2890740" cy="3038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4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Животные-терапевты.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714884"/>
            <a:ext cx="8715436" cy="1928826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Присутствие в доме животных является хорошей профилактикой многих серьезных недугов. Доказано, что в семье, где есть домашние животные, дети отличаются крепким здоровьем и хорошим иммунитетом, у них не бывает аллергии на шерсть и домашнюю пыль. Такие дети, как правило, эмоционально уравновешенны.</a:t>
            </a:r>
            <a:endParaRPr lang="ru-RU" sz="2000" dirty="0"/>
          </a:p>
        </p:txBody>
      </p:sp>
      <p:pic>
        <p:nvPicPr>
          <p:cNvPr id="5" name="Содержимое 4" descr="http://img.videla.ru/animals_people/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928670"/>
            <a:ext cx="535785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Функции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</a:rPr>
              <a:t>фаунотерапии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357850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u="sng" dirty="0">
                <a:solidFill>
                  <a:schemeClr val="bg1"/>
                </a:solidFill>
              </a:rPr>
              <a:t>Психофизиологическая </a:t>
            </a:r>
            <a:r>
              <a:rPr lang="ru-RU" sz="2000" u="sng" dirty="0" smtClean="0">
                <a:solidFill>
                  <a:schemeClr val="bg1"/>
                </a:solidFill>
              </a:rPr>
              <a:t>функция.</a:t>
            </a:r>
            <a:r>
              <a:rPr lang="ru-RU" sz="2000" dirty="0" smtClean="0">
                <a:solidFill>
                  <a:schemeClr val="bg1"/>
                </a:solidFill>
              </a:rPr>
              <a:t> Общение </a:t>
            </a:r>
            <a:r>
              <a:rPr lang="ru-RU" sz="2000" dirty="0">
                <a:solidFill>
                  <a:schemeClr val="bg1"/>
                </a:solidFill>
              </a:rPr>
              <a:t>с животными способно избавлять человека от </a:t>
            </a:r>
            <a:r>
              <a:rPr lang="ru-RU" sz="2000" dirty="0" smtClean="0">
                <a:solidFill>
                  <a:schemeClr val="bg1"/>
                </a:solidFill>
              </a:rPr>
              <a:t>стресса.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u="sng" dirty="0" smtClean="0">
                <a:solidFill>
                  <a:schemeClr val="bg1"/>
                </a:solidFill>
              </a:rPr>
              <a:t>Функция самореализации.</a:t>
            </a:r>
            <a:r>
              <a:rPr lang="ru-RU" sz="2000" dirty="0" smtClean="0">
                <a:solidFill>
                  <a:schemeClr val="bg1"/>
                </a:solidFill>
              </a:rPr>
              <a:t> Человек </a:t>
            </a:r>
            <a:r>
              <a:rPr lang="ru-RU" sz="2000" dirty="0">
                <a:solidFill>
                  <a:schemeClr val="bg1"/>
                </a:solidFill>
              </a:rPr>
              <a:t>хочет быть нужным, значимым для других. При содержании домашнего животного уходит мысль: "Я никому не нужен".</a:t>
            </a:r>
          </a:p>
          <a:p>
            <a:pPr>
              <a:buNone/>
            </a:pPr>
            <a:endParaRPr lang="ru-RU" sz="2000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u="sng" dirty="0" smtClean="0">
                <a:solidFill>
                  <a:schemeClr val="bg1"/>
                </a:solidFill>
              </a:rPr>
              <a:t>Функция </a:t>
            </a:r>
            <a:r>
              <a:rPr lang="ru-RU" sz="2000" u="sng" dirty="0">
                <a:solidFill>
                  <a:schemeClr val="bg1"/>
                </a:solidFill>
              </a:rPr>
              <a:t>общения.</a:t>
            </a:r>
            <a:r>
              <a:rPr lang="ru-RU" sz="2000" dirty="0">
                <a:solidFill>
                  <a:schemeClr val="bg1"/>
                </a:solidFill>
              </a:rPr>
              <a:t> Животные могут осуществлять эту важную функцию: собаки и кошки, например, прекрасно понимают хозяев и могут выражать эмоции в ответ на слова, обращенные к ним.</a:t>
            </a:r>
          </a:p>
          <a:p>
            <a:endParaRPr lang="ru-RU" sz="1400" dirty="0"/>
          </a:p>
        </p:txBody>
      </p:sp>
      <p:pic>
        <p:nvPicPr>
          <p:cNvPr id="5" name="Содержимое 4" descr="Фотоклипарт - Домашние животные и Люди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28628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Каким образом и какие болезни лечат кошки?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329114" cy="5143536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Целительное </a:t>
            </a:r>
            <a:r>
              <a:rPr lang="ru-RU" dirty="0">
                <a:solidFill>
                  <a:schemeClr val="bg1"/>
                </a:solidFill>
              </a:rPr>
              <a:t>воздействие кошки на человека осуществляется тогда, когда он поглаживает ее. Дело в том, что на ладонях расположена проекция точек всех жизненно важных органов, а поглаживание - это своеобразный легкий массаж. Через ладони энергетика кошки побуждает органы человека работать в правильном ритме.</a:t>
            </a:r>
          </a:p>
        </p:txBody>
      </p:sp>
      <p:pic>
        <p:nvPicPr>
          <p:cNvPr id="5" name="Содержимое 4" descr="http://us.123rf.com/400wm/400/400/photokitchen/photokitchen1012/photokitchen101200101/8407089-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64333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Специалисты по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кошкотерапии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утверждают, что для лечения каждого заболевания существуют определенные часы.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Промежуток </a:t>
            </a:r>
            <a:r>
              <a:rPr lang="ru-RU" dirty="0">
                <a:solidFill>
                  <a:schemeClr val="bg1"/>
                </a:solidFill>
              </a:rPr>
              <a:t>времени с 3 до 5 часов считается самым благоприятным для лечения легочных болезней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заболеваний бронхов.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Желудочно-кишечные </a:t>
            </a:r>
            <a:r>
              <a:rPr lang="ru-RU" dirty="0">
                <a:solidFill>
                  <a:schemeClr val="bg1"/>
                </a:solidFill>
              </a:rPr>
              <a:t>болезни хорошо поддаются терапии с 5 до 7 часов утра.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Сердечно-сосудистые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заболевания лучше всего лечить с 11 до 13 </a:t>
            </a:r>
            <a:r>
              <a:rPr lang="ru-RU" dirty="0" smtClean="0">
                <a:solidFill>
                  <a:schemeClr val="bg1"/>
                </a:solidFill>
              </a:rPr>
              <a:t>часов.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Усталость </a:t>
            </a:r>
            <a:r>
              <a:rPr lang="ru-RU" dirty="0">
                <a:solidFill>
                  <a:schemeClr val="bg1"/>
                </a:solidFill>
              </a:rPr>
              <a:t>можно снять только в вечернее время.</a:t>
            </a:r>
          </a:p>
        </p:txBody>
      </p:sp>
      <p:pic>
        <p:nvPicPr>
          <p:cNvPr id="5" name="Содержимое 4" descr="http://img0.liveinternet.ru/images/attach/b/2/24/179/24179548_6977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35771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785818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Канистерапия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(от лат.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канис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- собака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- лечение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при помощи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собак -  очень популярно во всем мире, доступно и эффективно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000636"/>
            <a:ext cx="8643998" cy="1714512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Собаки</a:t>
            </a:r>
            <a:r>
              <a:rPr lang="ru-RU" sz="2000" dirty="0">
                <a:solidFill>
                  <a:schemeClr val="bg1"/>
                </a:solidFill>
              </a:rPr>
              <a:t>, которые используются 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>
                <a:solidFill>
                  <a:schemeClr val="bg1"/>
                </a:solidFill>
              </a:rPr>
              <a:t>официальных медицинских учреждениях, проходят специальный отбор и </a:t>
            </a:r>
            <a:r>
              <a:rPr lang="ru-RU" sz="2000" dirty="0" smtClean="0">
                <a:solidFill>
                  <a:schemeClr val="bg1"/>
                </a:solidFill>
              </a:rPr>
              <a:t>подготовку, получают </a:t>
            </a:r>
            <a:r>
              <a:rPr lang="ru-RU" sz="2000" dirty="0">
                <a:solidFill>
                  <a:schemeClr val="bg1"/>
                </a:solidFill>
              </a:rPr>
              <a:t>соответствующий диплом, подтверждающий их "лечебную" квалификацию. Хвостатый доктор может быть любой породы, даже обыкновенной дворнягой, но все-таки лучшими терапевтами считаются лабрадоры, сенбернары, ньюфаундленды, колли, ризеншнауцеры, боксеры, терьеры и спаниели.</a:t>
            </a:r>
          </a:p>
        </p:txBody>
      </p:sp>
      <p:pic>
        <p:nvPicPr>
          <p:cNvPr id="5" name="Содержимое 4" descr="http://fotomastak.ru/wp-content/uploads/2011/05/011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2214560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epressru.ru/images/stories/dom/pets/dogs/nyufaundlend/nyufaundlend2.jpg"/>
          <p:cNvPicPr/>
          <p:nvPr/>
        </p:nvPicPr>
        <p:blipFill>
          <a:blip r:embed="rId4" cstate="print"/>
          <a:srcRect l="1417" r="7087" b="6181"/>
          <a:stretch>
            <a:fillRect/>
          </a:stretch>
        </p:blipFill>
        <p:spPr bwMode="auto">
          <a:xfrm>
            <a:off x="2571736" y="928670"/>
            <a:ext cx="228601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nimal.ru/i/upload/129804597882.gif"/>
          <p:cNvPicPr/>
          <p:nvPr/>
        </p:nvPicPr>
        <p:blipFill>
          <a:blip r:embed="rId5" cstate="print"/>
          <a:srcRect l="11503" r="14789" b="3857"/>
          <a:stretch>
            <a:fillRect/>
          </a:stretch>
        </p:blipFill>
        <p:spPr bwMode="auto">
          <a:xfrm>
            <a:off x="6786578" y="928670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zoochel.ru/files/u1/kolli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928670"/>
            <a:ext cx="15001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dressirovka.co.il/image/users/60720/ftp/my_files/rizenshnauzer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143248"/>
            <a:ext cx="2286006" cy="187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zooclub.ru/fotogal/oboi/dogs/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071810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otochip.ru/uploads/posts/2010-09/bokser-sobaka-foto_1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2928934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Что лечит  собака?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857232"/>
            <a:ext cx="4471990" cy="5786478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Собака - прекрасное лекарство против гиподинамии, вызванной малоподвижным образом жизни.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О</a:t>
            </a:r>
            <a:r>
              <a:rPr lang="ru-RU" sz="2000" dirty="0" smtClean="0">
                <a:solidFill>
                  <a:schemeClr val="bg1"/>
                </a:solidFill>
              </a:rPr>
              <a:t>казывает </a:t>
            </a:r>
            <a:r>
              <a:rPr lang="ru-RU" sz="2000" dirty="0">
                <a:solidFill>
                  <a:schemeClr val="bg1"/>
                </a:solidFill>
              </a:rPr>
              <a:t>исцеляющий эффект при </a:t>
            </a:r>
            <a:r>
              <a:rPr lang="ru-RU" sz="2000" dirty="0" smtClean="0">
                <a:solidFill>
                  <a:schemeClr val="bg1"/>
                </a:solidFill>
              </a:rPr>
              <a:t>сердечно -  сосудистых болезнях.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Положительно разрешаются проблемы при заболеваниях </a:t>
            </a:r>
            <a:r>
              <a:rPr lang="ru-RU" sz="2000" dirty="0">
                <a:solidFill>
                  <a:schemeClr val="bg1"/>
                </a:solidFill>
              </a:rPr>
              <a:t>дыхательных путей.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Собака </a:t>
            </a:r>
            <a:r>
              <a:rPr lang="ru-RU" sz="2000" dirty="0">
                <a:solidFill>
                  <a:schemeClr val="bg1"/>
                </a:solidFill>
              </a:rPr>
              <a:t>своим феноменальным чутьем находит больные места и согревает их, прислоняясь к ним своим </a:t>
            </a:r>
            <a:r>
              <a:rPr lang="ru-RU" sz="2000" dirty="0" smtClean="0">
                <a:solidFill>
                  <a:schemeClr val="bg1"/>
                </a:solidFill>
              </a:rPr>
              <a:t>телом, облегчая боль в суставах.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Обычные </a:t>
            </a:r>
            <a:r>
              <a:rPr lang="ru-RU" sz="2000" dirty="0">
                <a:solidFill>
                  <a:schemeClr val="bg1"/>
                </a:solidFill>
              </a:rPr>
              <a:t>поглаживания собаки снижают артериальное давление, нормализуют даже работу пищеварительной системы.</a:t>
            </a:r>
          </a:p>
        </p:txBody>
      </p:sp>
      <p:pic>
        <p:nvPicPr>
          <p:cNvPr id="5" name="Содержимое 4" descr="http://grandex.ru/from_panel/2009-09/3-091735-sobaka-1.gif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21471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http://www.stressy.net/wp-content/uploads/2010/10/1264546633_man_walking_do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429132"/>
            <a:ext cx="2943225" cy="190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Простое общение человека с собакой уже приносит позитивный лечебный эффект.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786346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Собаке </a:t>
            </a:r>
            <a:r>
              <a:rPr lang="ru-RU" dirty="0">
                <a:solidFill>
                  <a:schemeClr val="bg1"/>
                </a:solidFill>
              </a:rPr>
              <a:t>все равно, какой внешности, возраста, социального состояния ее друг. Она известна своей преданностью, поэтому у ее хозяина возникает чувство нужности миру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>
                <a:solidFill>
                  <a:schemeClr val="bg1"/>
                </a:solidFill>
              </a:rPr>
              <a:t>Последствием такого контакта являются радостные эмоции, синдром счастья. Многим достаточно просто видеть дружелюбные глаза собаки, ощущать радость от встречи с ней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http://elementy.ru/images/news/man_&amp;_dog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28628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502</Words>
  <Application>Microsoft Office PowerPoint</Application>
  <PresentationFormat>Экран (4:3)</PresentationFormat>
  <Paragraphs>65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Нетрадиционные методы оздоровления.  Фаунотерапия - лечение животными.</vt:lpstr>
      <vt:lpstr>Слайд 2</vt:lpstr>
      <vt:lpstr>Животные-терапевты.</vt:lpstr>
      <vt:lpstr>Функции фаунотерапии</vt:lpstr>
      <vt:lpstr>Каким образом и какие болезни лечат кошки?</vt:lpstr>
      <vt:lpstr>Специалисты по кошкотерапии утверждают, что для лечения каждого заболевания существуют определенные часы.</vt:lpstr>
      <vt:lpstr>Канистерапия (от лат. канис - собака) - лечение при помощи собак -  очень популярно во всем мире, доступно и эффективно.</vt:lpstr>
      <vt:lpstr>Что лечит  собака?</vt:lpstr>
      <vt:lpstr>Простое общение человека с собакой уже приносит позитивный лечебный эффект.</vt:lpstr>
      <vt:lpstr>Слайд 10</vt:lpstr>
      <vt:lpstr>Иппотерапия считается одним из самых перспективных методов лечения инвалидов с детства.</vt:lpstr>
      <vt:lpstr>Полезно и детям, и старикам…</vt:lpstr>
      <vt:lpstr>Рекомендую 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оздоровления.  Фаунотерапия - лечение животными.</dc:title>
  <dc:creator>user</dc:creator>
  <cp:lastModifiedBy>User</cp:lastModifiedBy>
  <cp:revision>21</cp:revision>
  <dcterms:created xsi:type="dcterms:W3CDTF">2011-10-18T17:10:42Z</dcterms:created>
  <dcterms:modified xsi:type="dcterms:W3CDTF">2012-12-23T15:34:32Z</dcterms:modified>
</cp:coreProperties>
</file>