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www.edu54.ru/sites/default/files/userfiles/image/skazka_1slaj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Правовые взгляды </a:t>
            </a:r>
            <a:r>
              <a:rPr lang="ru-RU" sz="3600" dirty="0" err="1" smtClean="0"/>
              <a:t>Койшыбаевой</a:t>
            </a:r>
            <a:r>
              <a:rPr lang="ru-RU" sz="3600" dirty="0" smtClean="0"/>
              <a:t>  </a:t>
            </a:r>
            <a:r>
              <a:rPr lang="ru-RU" sz="3600" dirty="0" err="1" smtClean="0"/>
              <a:t>Аяулым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734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Правовые сказки </a:t>
            </a:r>
            <a:r>
              <a:rPr lang="ru-RU" dirty="0" err="1" smtClean="0"/>
              <a:t>Аяулым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Каждый имеет право на свободу!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716"/>
            <a:ext cx="4499992" cy="49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Теремок </a:t>
            </a:r>
            <a:endParaRPr lang="ru-RU" dirty="0"/>
          </a:p>
        </p:txBody>
      </p:sp>
      <p:pic>
        <p:nvPicPr>
          <p:cNvPr id="5" name="Объект 4" descr="http://brychewa.ru/wp-content/uploads/2012/04/mama1-300x256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6044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Право  на неприкосновенность жилища и собственности.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Маша и три медведя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Право на неприкосновенность жилища.</a:t>
            </a:r>
            <a:endParaRPr lang="ru-RU" dirty="0"/>
          </a:p>
        </p:txBody>
      </p:sp>
      <p:pic>
        <p:nvPicPr>
          <p:cNvPr id="5" name="Объект 4" descr="http://t0.gstatic.com/images?q=tbn:ANd9GcRJu6dofgGgoDgbGVlvZ7z6_2W5bYgWVFouqFHoQBmuXMhcQUXD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81642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9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Маша и медведь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Право ребенка на жизнь, личную свободу. Неприкосновенность достоинства и </a:t>
            </a:r>
            <a:r>
              <a:rPr lang="ru-RU" smtClean="0"/>
              <a:t>частной жизни.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8164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524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47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Правовые взгляды Койшыбаевой  Аяулым</vt:lpstr>
      <vt:lpstr>Правовые сказки Аяулым</vt:lpstr>
      <vt:lpstr>Теремок </vt:lpstr>
      <vt:lpstr>Маша и три медведя </vt:lpstr>
      <vt:lpstr>Маша и медведь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сказки Аяулым</dc:title>
  <dc:creator>1</dc:creator>
  <cp:lastModifiedBy>1</cp:lastModifiedBy>
  <cp:revision>10</cp:revision>
  <dcterms:created xsi:type="dcterms:W3CDTF">2013-06-03T06:40:41Z</dcterms:created>
  <dcterms:modified xsi:type="dcterms:W3CDTF">2013-06-11T06:48:18Z</dcterms:modified>
</cp:coreProperties>
</file>