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7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ПРАВОВЫЕ  СКАЗКИ Бортник Яны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ребенок имеет право на жизнь!!!</a:t>
            </a:r>
            <a:endParaRPr lang="ru-RU" dirty="0"/>
          </a:p>
        </p:txBody>
      </p:sp>
      <p:pic>
        <p:nvPicPr>
          <p:cNvPr id="5" name="Объект 4" descr="http://jili-bili.ru/files/labirint/big/3925002labmoiu122180144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40768"/>
            <a:ext cx="4038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9531455"/>
      </p:ext>
    </p:extLst>
  </p:cSld>
  <p:clrMapOvr>
    <a:masterClrMapping/>
  </p:clrMapOvr>
  <p:transition spd="slow" advTm="6749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008313" cy="5937523"/>
          </a:xfrm>
        </p:spPr>
        <p:txBody>
          <a:bodyPr>
            <a:normAutofit/>
          </a:bodyPr>
          <a:lstStyle/>
          <a:p>
            <a:r>
              <a:rPr lang="ru-RU" dirty="0" smtClean="0"/>
              <a:t>КАЖДАЯ ЛИЧНОСТЬ</a:t>
            </a:r>
            <a:r>
              <a:rPr lang="ru-RU" dirty="0"/>
              <a:t> </a:t>
            </a:r>
            <a:r>
              <a:rPr lang="ru-RU" dirty="0" smtClean="0"/>
              <a:t>ИМЕЕТ ПРАВО НА СВОБОДУ И ЛИЧНУЮ НЕПРИКОСНОВЕНОСТЬ!!!</a:t>
            </a:r>
          </a:p>
        </p:txBody>
      </p:sp>
      <p:pic>
        <p:nvPicPr>
          <p:cNvPr id="5" name="Объект 4" descr="http://3.bp.blogspot.com/_XuTQI-8Rm2M/TGPESD7VZkI/AAAAAAAAD7A/XYb-3sNHs6k/s1600/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2577" y="273050"/>
            <a:ext cx="4416696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05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308">
        <p14:vortex dir="r"/>
      </p:transition>
    </mc:Choice>
    <mc:Fallback xmlns="">
      <p:transition spd="slow" advTm="23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АВТОР: БОРТНИК ЯНА 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5">
        <p:fade/>
      </p:transition>
    </mc:Choice>
    <mc:Fallback xmlns="">
      <p:transition spd="med" advTm="25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СНЕГУРОЧКА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человек имеет право на заботу и защиту взрослых!!!</a:t>
            </a:r>
            <a:endParaRPr lang="ru-RU" dirty="0"/>
          </a:p>
        </p:txBody>
      </p:sp>
      <p:pic>
        <p:nvPicPr>
          <p:cNvPr id="5" name="Объект 4" descr="http://i.allday.ru/uploads/posts/2009-12/thumbs/1262115105_skazki-013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171" y="1600200"/>
            <a:ext cx="37466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06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31">
        <p:split orient="vert"/>
      </p:transition>
    </mc:Choice>
    <mc:Fallback xmlns="">
      <p:transition spd="slow" advTm="803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КОТ ПЕТУХ И ЛИСА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Каждая личность имеет право на свободу!!!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 descr="http://3.bp.blogspot.com/_XuTQI-8Rm2M/TGPESD7VZkI/AAAAAAAAD7A/XYb-3sNHs6k/s1600/1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878" y="1600200"/>
            <a:ext cx="34152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0">
        <p:circle/>
      </p:transition>
    </mc:Choice>
    <mc:Fallback xmlns="">
      <p:transition spd="slow" advTm="491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человек имеет право выбора!!!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 descr="http://kinoplay.rv.ua/uploads/posts/1296304633_00-02-4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47741"/>
            <a:ext cx="4038600" cy="323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976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183">
        <p14:flythrough/>
      </p:transition>
    </mc:Choice>
    <mc:Fallback xmlns="">
      <p:transition spd="slow" advTm="21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ЗОЛУШКА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человек имеет право на хорошее обращение и любовь со стороны близких!!!</a:t>
            </a:r>
            <a:endParaRPr lang="ru-RU" dirty="0"/>
          </a:p>
        </p:txBody>
      </p:sp>
      <p:pic>
        <p:nvPicPr>
          <p:cNvPr id="5" name="Объект 4" descr="http://im8-tub-kz.yandex.net/i?id=153491811-49-72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7444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2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917">
        <p:dissolve/>
      </p:transition>
    </mc:Choice>
    <mc:Fallback xmlns="">
      <p:transition spd="slow" advTm="291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РЕПКА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ИМЕЕТ ПРАВО НА ПОМОЩЬ!!!</a:t>
            </a:r>
          </a:p>
        </p:txBody>
      </p:sp>
      <p:pic>
        <p:nvPicPr>
          <p:cNvPr id="7" name="Объект 6" descr="http://s005.radikal.ru/i211/1001/93/7d52c1ecfebb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192" y="1600200"/>
            <a:ext cx="34086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53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10">
        <p14:ripple/>
      </p:transition>
    </mc:Choice>
    <mc:Fallback xmlns="">
      <p:transition spd="slow" advTm="20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 МАША И МЕДВЕДЬ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человек имеет право на проживание со своими родителями и  близкими!!!</a:t>
            </a:r>
            <a:endParaRPr lang="ru-RU" dirty="0"/>
          </a:p>
        </p:txBody>
      </p:sp>
      <p:pic>
        <p:nvPicPr>
          <p:cNvPr id="5" name="Объект 4" descr="http://malchishki-i-devchonki.ru/Masha-i-medved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09" y="1600200"/>
            <a:ext cx="38187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956325"/>
      </p:ext>
    </p:extLst>
  </p:cSld>
  <p:clrMapOvr>
    <a:masterClrMapping/>
  </p:clrMapOvr>
  <p:transition spd="slow" advTm="2408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Ни одна личность не имеет право воровать!!!</a:t>
            </a:r>
          </a:p>
        </p:txBody>
      </p:sp>
      <p:pic>
        <p:nvPicPr>
          <p:cNvPr id="5" name="Объект 4" descr="http://img01.chitalnya.ru/upload/531/67685538949444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612" y="1600200"/>
            <a:ext cx="35837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251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24">
        <p14:doors dir="vert"/>
      </p:transition>
    </mc:Choice>
    <mc:Fallback xmlns="">
      <p:transition spd="slow" advTm="24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grushka.kz/vip50/alena.gif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6531" y="1600200"/>
            <a:ext cx="3039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РЕБЕНОК ОБЯЗАН </a:t>
            </a:r>
            <a:r>
              <a:rPr lang="ru-RU" dirty="0" smtClean="0"/>
              <a:t>СОБЛЮДАТЬ </a:t>
            </a:r>
            <a:r>
              <a:rPr lang="ru-RU" dirty="0" smtClean="0"/>
              <a:t>И </a:t>
            </a:r>
            <a:r>
              <a:rPr lang="ru-RU" dirty="0" smtClean="0"/>
              <a:t>УВАЖАТЬ ПРАВА </a:t>
            </a:r>
            <a:r>
              <a:rPr lang="ru-RU" dirty="0" smtClean="0"/>
              <a:t>ЧЕСТЬ И ДОСТОИНСТВА ДРУГИХ ЛИЦ!!!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79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183">
        <p14:shred/>
      </p:transition>
    </mc:Choice>
    <mc:Fallback xmlns="">
      <p:transition spd="slow" advTm="41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ПРАВОВЫЕ  СКАЗКИ Бортник Яны</vt:lpstr>
      <vt:lpstr>СКАЗКА СНЕГУРОЧКА</vt:lpstr>
      <vt:lpstr>СКАЗКА КОТ ПЕТУХ И ЛИСА</vt:lpstr>
      <vt:lpstr>Презентация PowerPoint</vt:lpstr>
      <vt:lpstr>СКАЗКА ЗОЛУШКА</vt:lpstr>
      <vt:lpstr>СКАЗКА РЕПКА</vt:lpstr>
      <vt:lpstr>СКАЗКА  МАША И МЕДВЕДЬ</vt:lpstr>
      <vt:lpstr>Презентация PowerPoint</vt:lpstr>
      <vt:lpstr>Презентация PowerPoint</vt:lpstr>
      <vt:lpstr> </vt:lpstr>
      <vt:lpstr>СПАСИБО ЗА ВНИМАНИЕ!!!!!!!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сказки анны и яны</dc:title>
  <dc:creator>1</dc:creator>
  <cp:lastModifiedBy>1</cp:lastModifiedBy>
  <cp:revision>18</cp:revision>
  <dcterms:created xsi:type="dcterms:W3CDTF">2013-06-03T04:36:46Z</dcterms:created>
  <dcterms:modified xsi:type="dcterms:W3CDTF">2013-06-11T06:39:15Z</dcterms:modified>
</cp:coreProperties>
</file>