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84" r:id="rId3"/>
    <p:sldId id="279" r:id="rId4"/>
    <p:sldId id="265" r:id="rId5"/>
    <p:sldId id="256" r:id="rId6"/>
    <p:sldId id="263" r:id="rId7"/>
    <p:sldId id="266" r:id="rId8"/>
    <p:sldId id="261" r:id="rId9"/>
    <p:sldId id="259" r:id="rId10"/>
    <p:sldId id="262" r:id="rId11"/>
    <p:sldId id="264" r:id="rId12"/>
    <p:sldId id="282" r:id="rId13"/>
    <p:sldId id="270" r:id="rId14"/>
    <p:sldId id="272" r:id="rId15"/>
    <p:sldId id="271" r:id="rId16"/>
    <p:sldId id="273" r:id="rId17"/>
    <p:sldId id="283" r:id="rId18"/>
    <p:sldId id="268" r:id="rId19"/>
    <p:sldId id="280" r:id="rId20"/>
    <p:sldId id="281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789" autoAdjust="0"/>
  </p:normalViewPr>
  <p:slideViewPr>
    <p:cSldViewPr>
      <p:cViewPr>
        <p:scale>
          <a:sx n="41" d="100"/>
          <a:sy n="41" d="100"/>
        </p:scale>
        <p:origin x="-2814" y="-9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09016-F4B5-4A8A-A98F-46972B87F167}" type="datetimeFigureOut">
              <a:rPr lang="ru-RU" smtClean="0"/>
              <a:pPr/>
              <a:t>25.10.2013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DB45D-8081-429E-B08A-BEA23F047A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09016-F4B5-4A8A-A98F-46972B87F167}" type="datetimeFigureOut">
              <a:rPr lang="ru-RU" smtClean="0"/>
              <a:pPr/>
              <a:t>25.10.2013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DB45D-8081-429E-B08A-BEA23F047A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09016-F4B5-4A8A-A98F-46972B87F167}" type="datetimeFigureOut">
              <a:rPr lang="ru-RU" smtClean="0"/>
              <a:pPr/>
              <a:t>25.10.2013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DB45D-8081-429E-B08A-BEA23F047A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09016-F4B5-4A8A-A98F-46972B87F167}" type="datetimeFigureOut">
              <a:rPr lang="ru-RU" smtClean="0"/>
              <a:pPr/>
              <a:t>25.10.2013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DB45D-8081-429E-B08A-BEA23F047A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09016-F4B5-4A8A-A98F-46972B87F167}" type="datetimeFigureOut">
              <a:rPr lang="ru-RU" smtClean="0"/>
              <a:pPr/>
              <a:t>25.10.2013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DB45D-8081-429E-B08A-BEA23F047A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09016-F4B5-4A8A-A98F-46972B87F167}" type="datetimeFigureOut">
              <a:rPr lang="ru-RU" smtClean="0"/>
              <a:pPr/>
              <a:t>25.10.2013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DB45D-8081-429E-B08A-BEA23F047A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09016-F4B5-4A8A-A98F-46972B87F167}" type="datetimeFigureOut">
              <a:rPr lang="ru-RU" smtClean="0"/>
              <a:pPr/>
              <a:t>25.10.2013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DB45D-8081-429E-B08A-BEA23F047A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09016-F4B5-4A8A-A98F-46972B87F167}" type="datetimeFigureOut">
              <a:rPr lang="ru-RU" smtClean="0"/>
              <a:pPr/>
              <a:t>25.10.2013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DB45D-8081-429E-B08A-BEA23F047A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09016-F4B5-4A8A-A98F-46972B87F167}" type="datetimeFigureOut">
              <a:rPr lang="ru-RU" smtClean="0"/>
              <a:pPr/>
              <a:t>25.10.2013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DB45D-8081-429E-B08A-BEA23F047A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09016-F4B5-4A8A-A98F-46972B87F167}" type="datetimeFigureOut">
              <a:rPr lang="ru-RU" smtClean="0"/>
              <a:pPr/>
              <a:t>25.10.2013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DB45D-8081-429E-B08A-BEA23F047A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09016-F4B5-4A8A-A98F-46972B87F167}" type="datetimeFigureOut">
              <a:rPr lang="ru-RU" smtClean="0"/>
              <a:pPr/>
              <a:t>25.10.2013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DB45D-8081-429E-B08A-BEA23F047A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A09016-F4B5-4A8A-A98F-46972B87F167}" type="datetimeFigureOut">
              <a:rPr lang="ru-RU" smtClean="0"/>
              <a:pPr/>
              <a:t>25.10.2013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DB45D-8081-429E-B08A-BEA23F047A8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Users\1\Desktop\1%20&#1082;&#1091;&#1088;&#1089;&#1179;&#1072;%20&#1089;&#1072;&#1073;&#1072;&#1179;\1.wma" TargetMode="External"/><Relationship Id="rId6" Type="http://schemas.openxmlformats.org/officeDocument/2006/relationships/image" Target="../media/image9.jpeg"/><Relationship Id="rId11" Type="http://schemas.openxmlformats.org/officeDocument/2006/relationships/image" Target="../media/image14.jpeg"/><Relationship Id="rId5" Type="http://schemas.openxmlformats.org/officeDocument/2006/relationships/image" Target="../media/image8.jpeg"/><Relationship Id="rId10" Type="http://schemas.openxmlformats.org/officeDocument/2006/relationships/image" Target="../media/image13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d:\Users\1\Desktop\Новая папка\rbfxe1ti962w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92080" y="3429000"/>
            <a:ext cx="3851920" cy="3429000"/>
          </a:xfrm>
          <a:prstGeom prst="rect">
            <a:avLst/>
          </a:prstGeom>
          <a:noFill/>
        </p:spPr>
      </p:pic>
      <p:pic>
        <p:nvPicPr>
          <p:cNvPr id="4" name="Picture 2" descr="http://o6oi.ru/main.php/54173-2/006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447256"/>
            <a:ext cx="3384376" cy="3410744"/>
          </a:xfrm>
          <a:prstGeom prst="rect">
            <a:avLst/>
          </a:prstGeom>
          <a:noFill/>
        </p:spPr>
      </p:pic>
      <p:pic>
        <p:nvPicPr>
          <p:cNvPr id="5" name="Picture 3" descr="d:\Users\1\Desktop\Новая папка\wallpapers_51672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7864" y="-1035496"/>
            <a:ext cx="3024336" cy="7893496"/>
          </a:xfrm>
          <a:prstGeom prst="rect">
            <a:avLst/>
          </a:prstGeom>
          <a:noFill/>
        </p:spPr>
      </p:pic>
      <p:pic>
        <p:nvPicPr>
          <p:cNvPr id="6" name="Picture 2" descr="\\Teatcher-44\папка обмена файлами\картины\4388[1]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-1035496"/>
            <a:ext cx="3347864" cy="4464496"/>
          </a:xfrm>
          <a:prstGeom prst="rect">
            <a:avLst/>
          </a:prstGeom>
          <a:noFill/>
        </p:spPr>
      </p:pic>
      <p:pic>
        <p:nvPicPr>
          <p:cNvPr id="7" name="Picture 4" descr="http://www.likar.info/pictures_ckfinder/images/0035244_1299140001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72200" y="-1035496"/>
            <a:ext cx="2771800" cy="46358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k-KZ" sz="6600" b="1" dirty="0" smtClean="0">
                <a:solidFill>
                  <a:srgbClr val="002060"/>
                </a:solidFill>
              </a:rPr>
              <a:t>Бұл нелер?</a:t>
            </a:r>
            <a:endParaRPr lang="ru-RU" sz="6600" b="1" dirty="0">
              <a:solidFill>
                <a:srgbClr val="002060"/>
              </a:solidFill>
            </a:endParaRPr>
          </a:p>
        </p:txBody>
      </p:sp>
      <p:pic>
        <p:nvPicPr>
          <p:cNvPr id="3" name="Picture 2" descr="d:\Users\1\Desktop\курсы 18.10\41723247_81f0b13d493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340768"/>
            <a:ext cx="8064896" cy="51845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115616" y="2060848"/>
            <a:ext cx="780433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7200" b="1" dirty="0" smtClean="0">
                <a:solidFill>
                  <a:srgbClr val="002060"/>
                </a:solidFill>
              </a:rPr>
              <a:t>Күзгі молшылық</a:t>
            </a:r>
          </a:p>
          <a:p>
            <a:pPr algn="ctr"/>
            <a:r>
              <a:rPr lang="kk-KZ" sz="7200" b="1" dirty="0" smtClean="0">
                <a:solidFill>
                  <a:srgbClr val="002060"/>
                </a:solidFill>
              </a:rPr>
              <a:t>байлық, тамақ, денсаулық</a:t>
            </a:r>
            <a:endParaRPr lang="ru-RU" sz="7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k-KZ" sz="6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Көк бұршақ</a:t>
            </a:r>
            <a:endParaRPr lang="ru-RU" sz="6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://www.cookeatenjoy.ru/wp-content/uploads/2011/11/Zelenyi_goroshe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556792"/>
            <a:ext cx="8208912" cy="4608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b="1" dirty="0" err="1" smtClean="0">
                <a:solidFill>
                  <a:srgbClr val="002060"/>
                </a:solidFill>
              </a:rPr>
              <a:t>картоп</a:t>
            </a:r>
            <a:endParaRPr lang="ru-RU" b="1" dirty="0" smtClean="0">
              <a:solidFill>
                <a:srgbClr val="002060"/>
              </a:solidFill>
            </a:endParaRPr>
          </a:p>
        </p:txBody>
      </p:sp>
      <p:pic>
        <p:nvPicPr>
          <p:cNvPr id="3075" name="Picture 6" descr="0_82c38_b2c58495_XL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547664" y="1268760"/>
            <a:ext cx="6768752" cy="4700736"/>
          </a:xfrm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autoRev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44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</p:cBhvr>
                                      <p:to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xit" presetSubtype="3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/>
      <p:bldP spid="5124" grpId="1"/>
      <p:bldP spid="5124" grpId="2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Рисунок 1" descr="http://massaget.kz/userdata/news/news_3076/thumb_b/phot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1295400"/>
            <a:ext cx="60960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TextBox 2"/>
          <p:cNvSpPr txBox="1">
            <a:spLocks noChangeArrowheads="1"/>
          </p:cNvSpPr>
          <p:nvPr/>
        </p:nvSpPr>
        <p:spPr bwMode="auto">
          <a:xfrm>
            <a:off x="1066800" y="0"/>
            <a:ext cx="72390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2800" b="1" i="1"/>
          </a:p>
          <a:p>
            <a:r>
              <a:rPr lang="ru-RU" sz="2800" b="1" i="1"/>
              <a:t>Кәді (кабачок) - жаздық көкөніс</a:t>
            </a:r>
            <a:endParaRPr lang="ru-RU" sz="28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kk-KZ" sz="6600" b="1" dirty="0" smtClean="0">
                <a:solidFill>
                  <a:srgbClr val="002060"/>
                </a:solidFill>
              </a:rPr>
              <a:t>қызанақ</a:t>
            </a:r>
            <a:endParaRPr lang="ru-RU" sz="6600" b="1" dirty="0" smtClean="0">
              <a:solidFill>
                <a:srgbClr val="002060"/>
              </a:solidFill>
            </a:endParaRPr>
          </a:p>
        </p:txBody>
      </p:sp>
      <p:pic>
        <p:nvPicPr>
          <p:cNvPr id="6147" name="Picture 6" descr="original-129916351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333500" y="1917700"/>
            <a:ext cx="6477000" cy="3895725"/>
          </a:xfr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 C 0.007 -0.01333  0.014 -0.028  0.021 -0.04667  C 0.04 -0.1  0.045 -0.152  0.031 -0.16  C 0.017 -0.16933  -0.01 -0.132  -0.029 -0.07867  C -0.039 -0.05067  -0.045 -0.024  -0.047 -0.004  C -0.05 0.012  -0.051 0.028  -0.051 0.04667  C -0.051 0.10667  -0.038 0.156  -0.023 0.156  C -0.008 0.156  0.005 0.10667  0.005 0.04667  C 0.005 0.01867  0.002 -0.008  -0.003 -0.02667  C -0.005 -0.04267  -0.01 -0.06  -0.016 -0.07733  C -0.036 -0.132  -0.063 -0.16933  -0.077 -0.16  C -0.091 -0.15067  -0.086 -0.1  -0.066 -0.04533  C -0.058 -0.02  -0.047 0.00133  -0.036 0.016  C -0.028 0.02933  -0.019 0.04133  -0.007 0.05333  C 0.029 0.092  0.065 0.10933  0.075 0.09333  C 0.084 0.07733  0.064 0.03333  0.028 -0.004  C 0.013 -0.02  -0.003 -0.032  -0.016 -0.04  C -0.028 -0.048  -0.043 -0.05467  -0.059 -0.05867  C -0.103 -0.072  -0.141 -0.068  -0.144 -0.04667  C -0.148 -0.02667  -0.115 0.0  -0.071 0.01333  C -0.051 0.01867  -0.032 0.02133  -0.017 0.02  C -0.004 0.02  0.01 0.01733  0.025 0.01333  C 0.069 0.0  0.102 -0.028  0.098 -0.048  C 0.095 -0.068  0.057 -0.07333  0.013 -0.06  C -0.008 -0.05333  -0.027 -0.044  -0.04 -0.03333  C -0.051 -0.02533  -0.062 -0.016  -0.074 -0.004  C -0.109 0.03467  -0.13 0.07733  -0.12 0.09333  C -0.111 0.10933  -0.074 0.092  -0.039 0.05467  C -0.022 0.036  -0.008 0.01733  0.0 0.0  Z" pathEditMode="relative">
                                      <p:cBhvr>
                                        <p:cTn id="6" dur="129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kk-KZ" sz="6600" b="1" dirty="0" smtClean="0">
                <a:solidFill>
                  <a:srgbClr val="002060"/>
                </a:solidFill>
              </a:rPr>
              <a:t>қырыққабат</a:t>
            </a:r>
            <a:endParaRPr lang="ru-RU" sz="6600" b="1" dirty="0" smtClean="0">
              <a:solidFill>
                <a:srgbClr val="002060"/>
              </a:solidFill>
            </a:endParaRPr>
          </a:p>
        </p:txBody>
      </p:sp>
      <p:pic>
        <p:nvPicPr>
          <p:cNvPr id="5123" name="Picture 6" descr="75695847_193f3eb5f27e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550988" y="1600200"/>
            <a:ext cx="5973339" cy="45307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k-KZ" sz="6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Аскөк</a:t>
            </a:r>
            <a:endParaRPr lang="ru-RU" sz="6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3794" name="Picture 2" descr="http://www.bereginya.com.ua/wp-content/uploads/2012/11/dill_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772816"/>
            <a:ext cx="7992888" cy="43204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Teatcher-44\папка обмена файлами\картины\морковь[1]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512660"/>
            <a:ext cx="7056784" cy="482453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987824" y="404664"/>
            <a:ext cx="446449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6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Сәбіз</a:t>
            </a:r>
            <a:endParaRPr lang="ru-RU" sz="6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k-KZ" sz="6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Жемис-жидектер</a:t>
            </a:r>
            <a:endParaRPr lang="ru-RU" sz="6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\\Teatcher-44\папка обмена файлами\картины\83987279_large_0_3eead_6496803e_XL[1]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9632" y="1600200"/>
            <a:ext cx="6480719" cy="49971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/>
          </a:bodyPr>
          <a:lstStyle/>
          <a:p>
            <a:pPr algn="ctr"/>
            <a:r>
              <a:rPr lang="kk-KZ" sz="6600" b="1" dirty="0" smtClean="0">
                <a:solidFill>
                  <a:srgbClr val="002060"/>
                </a:solidFill>
              </a:rPr>
              <a:t>Күздің бір күні қыстың бір айын асырайды</a:t>
            </a:r>
            <a:endParaRPr lang="ru-RU" sz="6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k-KZ" sz="6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Егіс даласы</a:t>
            </a:r>
            <a:endParaRPr lang="ru-RU" sz="6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\\Teatcher-44\папка обмена файлами\картины\4388[1]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988840"/>
            <a:ext cx="7056784" cy="44644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Picture 6" descr="75695847_193f3eb5f27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627784" y="4149079"/>
            <a:ext cx="2304256" cy="2708921"/>
          </a:xfrm>
          <a:prstGeom prst="rect">
            <a:avLst/>
          </a:prstGeom>
        </p:spPr>
      </p:pic>
      <p:pic>
        <p:nvPicPr>
          <p:cNvPr id="9" name="Picture 2" descr="d:\Users\1\Desktop\Новая папка\rbfxe1ti962w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55776" y="0"/>
            <a:ext cx="3744416" cy="4149080"/>
          </a:xfrm>
          <a:prstGeom prst="rect">
            <a:avLst/>
          </a:prstGeom>
          <a:noFill/>
        </p:spPr>
      </p:pic>
      <p:pic>
        <p:nvPicPr>
          <p:cNvPr id="10" name="Рисунок 9" descr="Құнарлы рауғаш өсімдігі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32040" y="3789040"/>
            <a:ext cx="2304256" cy="3068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6" descr="0_82c38_b2c58495_XL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020272" y="3284984"/>
            <a:ext cx="2123728" cy="3573016"/>
          </a:xfrm>
          <a:prstGeom prst="rect">
            <a:avLst/>
          </a:prstGeom>
        </p:spPr>
      </p:pic>
      <p:sp>
        <p:nvSpPr>
          <p:cNvPr id="12" name="Содержимое 11"/>
          <p:cNvSpPr>
            <a:spLocks noGrp="1"/>
          </p:cNvSpPr>
          <p:nvPr>
            <p:ph idx="1"/>
          </p:nvPr>
        </p:nvSpPr>
        <p:spPr>
          <a:xfrm>
            <a:off x="2627784" y="1600200"/>
            <a:ext cx="6059016" cy="319695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6" name="Picture 2" descr="http://www.cookeatenjoy.ru/wp-content/uploads/2011/11/Zelenyi_goroshek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627784" cy="2780928"/>
          </a:xfrm>
          <a:prstGeom prst="rect">
            <a:avLst/>
          </a:prstGeom>
          <a:noFill/>
        </p:spPr>
      </p:pic>
      <p:pic>
        <p:nvPicPr>
          <p:cNvPr id="17" name="1.wma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  <p:pic>
        <p:nvPicPr>
          <p:cNvPr id="18" name="Picture 2" descr="\\Teatcher-44\папка обмена файлами\картины\морковь[1]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725144"/>
            <a:ext cx="2555776" cy="2132856"/>
          </a:xfrm>
          <a:prstGeom prst="rect">
            <a:avLst/>
          </a:prstGeom>
          <a:noFill/>
        </p:spPr>
      </p:pic>
      <p:pic>
        <p:nvPicPr>
          <p:cNvPr id="19" name="Picture 2" descr="http://auroratel.net/wp-content/uploads/2013/01/svekla.jp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708920"/>
            <a:ext cx="2555776" cy="1948062"/>
          </a:xfrm>
          <a:prstGeom prst="rect">
            <a:avLst/>
          </a:prstGeom>
          <a:noFill/>
        </p:spPr>
      </p:pic>
      <p:pic>
        <p:nvPicPr>
          <p:cNvPr id="20" name="Picture 2" descr="http://www.bereginya.com.ua/wp-content/uploads/2012/11/dill_14.jpg"/>
          <p:cNvPicPr>
            <a:picLocks noGrp="1" noChangeAspect="1" noChangeArrowheads="1"/>
          </p:cNvPicPr>
          <p:nvPr>
            <p:ph idx="1"/>
          </p:nvPr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300192" y="0"/>
            <a:ext cx="2843808" cy="37453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302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946450"/>
          </a:xfrm>
        </p:spPr>
        <p:txBody>
          <a:bodyPr>
            <a:noAutofit/>
          </a:bodyPr>
          <a:lstStyle/>
          <a:p>
            <a:endParaRPr lang="ru-RU" sz="6600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algn="ctr">
              <a:buNone/>
            </a:pPr>
            <a:r>
              <a:rPr lang="kk-KZ" sz="7200" b="1" dirty="0" smtClean="0">
                <a:solidFill>
                  <a:srgbClr val="002060"/>
                </a:solidFill>
              </a:rPr>
              <a:t>Сабақтың тақырыбы: </a:t>
            </a:r>
            <a:br>
              <a:rPr lang="kk-KZ" sz="7200" b="1" dirty="0" smtClean="0">
                <a:solidFill>
                  <a:srgbClr val="002060"/>
                </a:solidFill>
              </a:rPr>
            </a:br>
            <a:r>
              <a:rPr lang="kk-KZ" sz="7200" b="1" dirty="0" smtClean="0">
                <a:solidFill>
                  <a:srgbClr val="002060"/>
                </a:solidFill>
              </a:rPr>
              <a:t>Көкөністердің пайда</a:t>
            </a:r>
            <a:r>
              <a:rPr lang="kk-KZ" sz="6600" b="1" dirty="0" smtClean="0">
                <a:solidFill>
                  <a:srgbClr val="002060"/>
                </a:solidFill>
              </a:rPr>
              <a:t>сы</a:t>
            </a:r>
            <a:endParaRPr lang="ru-RU" sz="6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5733256"/>
            <a:ext cx="8062664" cy="648072"/>
          </a:xfrm>
        </p:spPr>
        <p:txBody>
          <a:bodyPr>
            <a:noAutofit/>
          </a:bodyPr>
          <a:lstStyle/>
          <a:p>
            <a:pPr algn="l"/>
            <a:r>
              <a:rPr lang="kk-KZ" sz="6600" b="1" dirty="0" smtClean="0">
                <a:solidFill>
                  <a:srgbClr val="002060"/>
                </a:solidFill>
              </a:rPr>
              <a:t>Салаттар</a:t>
            </a:r>
            <a:endParaRPr lang="ru-RU" sz="6600" b="1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508104" y="5877272"/>
            <a:ext cx="2264296" cy="432048"/>
          </a:xfrm>
        </p:spPr>
        <p:txBody>
          <a:bodyPr>
            <a:normAutofit fontScale="85000" lnSpcReduction="20000"/>
          </a:bodyPr>
          <a:lstStyle/>
          <a:p>
            <a:endParaRPr lang="ru-RU" dirty="0"/>
          </a:p>
        </p:txBody>
      </p:sp>
      <p:pic>
        <p:nvPicPr>
          <p:cNvPr id="1026" name="Picture 2" descr="d:\Users\1\Desktop\Новая папка\Дары_осени_081_jpg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355976" cy="4772025"/>
          </a:xfrm>
          <a:prstGeom prst="rect">
            <a:avLst/>
          </a:prstGeom>
          <a:noFill/>
        </p:spPr>
      </p:pic>
      <p:pic>
        <p:nvPicPr>
          <p:cNvPr id="5" name="Picture 2" descr="d:\Users\1\Desktop\salat-tar-tar7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44446" y="2132856"/>
            <a:ext cx="4899554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d:\Users\1\Desktop\Новая папка\салат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8640"/>
            <a:ext cx="4211960" cy="4896544"/>
          </a:xfrm>
          <a:prstGeom prst="rect">
            <a:avLst/>
          </a:prstGeom>
          <a:noFill/>
        </p:spPr>
      </p:pic>
      <p:pic>
        <p:nvPicPr>
          <p:cNvPr id="1027" name="Picture 3" descr="d:\Users\1\Desktop\Новая папка\wallpapers_5167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39952" y="925960"/>
            <a:ext cx="4824536" cy="59320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d:\Users\1\Desktop\6f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788024" cy="5013176"/>
          </a:xfrm>
          <a:prstGeom prst="rect">
            <a:avLst/>
          </a:prstGeom>
          <a:noFill/>
        </p:spPr>
      </p:pic>
      <p:pic>
        <p:nvPicPr>
          <p:cNvPr id="3077" name="Picture 5" descr="http://wl.static.fotolia.com/jpg/00/40/11/89/400_F_40118994_3LLilDrm88DYgbnIQ3atTYHFYZk0NDj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1385392"/>
            <a:ext cx="4355976" cy="54726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Users\1\Desktop\polivochnie-shlangi_500e97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21317201">
            <a:off x="171104" y="1047523"/>
            <a:ext cx="5311477" cy="4383211"/>
          </a:xfrm>
          <a:prstGeom prst="rect">
            <a:avLst/>
          </a:prstGeom>
          <a:noFill/>
        </p:spPr>
      </p:pic>
      <p:pic>
        <p:nvPicPr>
          <p:cNvPr id="3" name="Picture 2" descr="d:\Users\1\Desktop\DSC_3789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80112" y="3140968"/>
            <a:ext cx="3563888" cy="3361853"/>
          </a:xfrm>
          <a:prstGeom prst="rect">
            <a:avLst/>
          </a:prstGeom>
          <a:noFill/>
        </p:spPr>
      </p:pic>
      <p:pic>
        <p:nvPicPr>
          <p:cNvPr id="1027" name="Picture 3" descr="d:\Users\1\Desktop\sun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0"/>
            <a:ext cx="3733800" cy="31181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Users\1\Desktop\17 қазан\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5148064" cy="5877272"/>
          </a:xfrm>
          <a:prstGeom prst="rect">
            <a:avLst/>
          </a:prstGeom>
          <a:noFill/>
        </p:spPr>
      </p:pic>
      <p:pic>
        <p:nvPicPr>
          <p:cNvPr id="5" name="Picture 2" descr="d:\Users\1\Desktop\17 қазан\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908720"/>
            <a:ext cx="3888432" cy="56886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</TotalTime>
  <Words>38</Words>
  <Application>Microsoft Office PowerPoint</Application>
  <PresentationFormat>Экран (4:3)</PresentationFormat>
  <Paragraphs>16</Paragraphs>
  <Slides>20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Салаттар</vt:lpstr>
      <vt:lpstr>Презентация PowerPoint</vt:lpstr>
      <vt:lpstr>Презентация PowerPoint</vt:lpstr>
      <vt:lpstr>Презентация PowerPoint</vt:lpstr>
      <vt:lpstr>Презентация PowerPoint</vt:lpstr>
      <vt:lpstr>Бұл нелер?</vt:lpstr>
      <vt:lpstr>Презентация PowerPoint</vt:lpstr>
      <vt:lpstr>Көк бұршақ</vt:lpstr>
      <vt:lpstr>картоп</vt:lpstr>
      <vt:lpstr>Презентация PowerPoint</vt:lpstr>
      <vt:lpstr>қызанақ</vt:lpstr>
      <vt:lpstr>қырыққабат</vt:lpstr>
      <vt:lpstr>Аскөк</vt:lpstr>
      <vt:lpstr>Презентация PowerPoint</vt:lpstr>
      <vt:lpstr>Жемис-жидектер</vt:lpstr>
      <vt:lpstr>Егіс даласы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Татьяна</cp:lastModifiedBy>
  <cp:revision>33</cp:revision>
  <dcterms:created xsi:type="dcterms:W3CDTF">2013-10-14T08:31:48Z</dcterms:created>
  <dcterms:modified xsi:type="dcterms:W3CDTF">2013-10-25T02:41:39Z</dcterms:modified>
</cp:coreProperties>
</file>