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8B3071-BBD5-4865-AD52-3C66EC1F55B7}" type="doc">
      <dgm:prSet loTypeId="urn:microsoft.com/office/officeart/2005/8/layout/orgChart1" loCatId="hierarchy" qsTypeId="urn:microsoft.com/office/officeart/2005/8/quickstyle/simple1#2" qsCatId="simple" csTypeId="urn:microsoft.com/office/officeart/2005/8/colors/accent1_2#2" csCatId="accent1"/>
      <dgm:spPr/>
    </dgm:pt>
    <dgm:pt modelId="{83A7DAE0-F1B7-48E3-AB99-7ABC33415C4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8B04C095-8EDD-4B67-AD43-A3ED09A398DE}" type="parTrans" cxnId="{05895579-6F3F-4C5C-B9DE-C7E9DB83E93B}">
      <dgm:prSet/>
      <dgm:spPr/>
    </dgm:pt>
    <dgm:pt modelId="{D93AB9CB-4052-49DA-86AA-06F8738B6073}" type="sibTrans" cxnId="{05895579-6F3F-4C5C-B9DE-C7E9DB83E93B}">
      <dgm:prSet/>
      <dgm:spPr/>
    </dgm:pt>
    <dgm:pt modelId="{81A7EF22-F066-421F-A980-9130E004E33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2736F2B-DD22-43C6-867C-F03CA91E0FBC}" type="parTrans" cxnId="{888A6777-8E6A-4ACC-8F72-1C875D4AF49B}">
      <dgm:prSet/>
      <dgm:spPr/>
    </dgm:pt>
    <dgm:pt modelId="{CC92D658-F61C-4701-8E20-273C268E78FE}" type="sibTrans" cxnId="{888A6777-8E6A-4ACC-8F72-1C875D4AF49B}">
      <dgm:prSet/>
      <dgm:spPr/>
    </dgm:pt>
    <dgm:pt modelId="{F74CD007-500D-4B38-94A7-C40895FA986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4C0A0D9-7D78-478F-8866-C9D6DCCAF991}" type="parTrans" cxnId="{D183B42F-E1DB-4448-8438-C4C546773D46}">
      <dgm:prSet/>
      <dgm:spPr/>
    </dgm:pt>
    <dgm:pt modelId="{876E67A0-256E-48CE-ABF0-4FD3C1E8795B}" type="sibTrans" cxnId="{D183B42F-E1DB-4448-8438-C4C546773D46}">
      <dgm:prSet/>
      <dgm:spPr/>
    </dgm:pt>
    <dgm:pt modelId="{C77A2DBD-0C09-4D30-BB17-60E566E8584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11652EAF-ECD8-4945-BB4E-E15D79A7A440}" type="parTrans" cxnId="{984BC27A-CF34-4286-B0A2-7374010055DB}">
      <dgm:prSet/>
      <dgm:spPr/>
    </dgm:pt>
    <dgm:pt modelId="{610B3D37-D770-4F66-9D33-4E1145790EC5}" type="sibTrans" cxnId="{984BC27A-CF34-4286-B0A2-7374010055DB}">
      <dgm:prSet/>
      <dgm:spPr/>
    </dgm:pt>
    <dgm:pt modelId="{0BAB5D1C-4F0B-42F5-B8A7-4D52F4987AA5}" type="pres">
      <dgm:prSet presAssocID="{5C8B3071-BBD5-4865-AD52-3C66EC1F55B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7CFD470-29AD-4EE9-972D-0F0725AD046F}" type="pres">
      <dgm:prSet presAssocID="{83A7DAE0-F1B7-48E3-AB99-7ABC33415C4F}" presName="hierRoot1" presStyleCnt="0">
        <dgm:presLayoutVars>
          <dgm:hierBranch/>
        </dgm:presLayoutVars>
      </dgm:prSet>
      <dgm:spPr/>
    </dgm:pt>
    <dgm:pt modelId="{485DFB59-B3FA-415A-B8BB-1F86BDD9DC3F}" type="pres">
      <dgm:prSet presAssocID="{83A7DAE0-F1B7-48E3-AB99-7ABC33415C4F}" presName="rootComposite1" presStyleCnt="0"/>
      <dgm:spPr/>
    </dgm:pt>
    <dgm:pt modelId="{94DC6CEB-FA96-449B-B913-D6A73CF1BD29}" type="pres">
      <dgm:prSet presAssocID="{83A7DAE0-F1B7-48E3-AB99-7ABC33415C4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3CCA0B-F8E9-46CC-9FB0-E24CA8BCB04E}" type="pres">
      <dgm:prSet presAssocID="{83A7DAE0-F1B7-48E3-AB99-7ABC33415C4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6331863-07A7-4D65-8803-A3EC9896B6DF}" type="pres">
      <dgm:prSet presAssocID="{83A7DAE0-F1B7-48E3-AB99-7ABC33415C4F}" presName="hierChild2" presStyleCnt="0"/>
      <dgm:spPr/>
    </dgm:pt>
    <dgm:pt modelId="{DDE2BCA0-9730-4C78-AD41-A17060B41080}" type="pres">
      <dgm:prSet presAssocID="{02736F2B-DD22-43C6-867C-F03CA91E0FBC}" presName="Name35" presStyleLbl="parChTrans1D2" presStyleIdx="0" presStyleCnt="3"/>
      <dgm:spPr/>
    </dgm:pt>
    <dgm:pt modelId="{43763297-4641-4C73-9EA1-6C60E7901A97}" type="pres">
      <dgm:prSet presAssocID="{81A7EF22-F066-421F-A980-9130E004E330}" presName="hierRoot2" presStyleCnt="0">
        <dgm:presLayoutVars>
          <dgm:hierBranch/>
        </dgm:presLayoutVars>
      </dgm:prSet>
      <dgm:spPr/>
    </dgm:pt>
    <dgm:pt modelId="{DA1A0771-7EFC-43FF-A196-7B382E514AE8}" type="pres">
      <dgm:prSet presAssocID="{81A7EF22-F066-421F-A980-9130E004E330}" presName="rootComposite" presStyleCnt="0"/>
      <dgm:spPr/>
    </dgm:pt>
    <dgm:pt modelId="{88A80F0A-F12E-4ABD-B7AC-7D9C2B75235B}" type="pres">
      <dgm:prSet presAssocID="{81A7EF22-F066-421F-A980-9130E004E33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32BEBD-DCF9-46CE-8067-3DDE0D746E46}" type="pres">
      <dgm:prSet presAssocID="{81A7EF22-F066-421F-A980-9130E004E330}" presName="rootConnector" presStyleLbl="node2" presStyleIdx="0" presStyleCnt="3"/>
      <dgm:spPr/>
      <dgm:t>
        <a:bodyPr/>
        <a:lstStyle/>
        <a:p>
          <a:endParaRPr lang="ru-RU"/>
        </a:p>
      </dgm:t>
    </dgm:pt>
    <dgm:pt modelId="{01CC7DBA-DB1D-4B19-AEA4-CCE3DE1308DE}" type="pres">
      <dgm:prSet presAssocID="{81A7EF22-F066-421F-A980-9130E004E330}" presName="hierChild4" presStyleCnt="0"/>
      <dgm:spPr/>
    </dgm:pt>
    <dgm:pt modelId="{CBDEBF6E-24B2-4761-9D65-2AFC3B5197B6}" type="pres">
      <dgm:prSet presAssocID="{81A7EF22-F066-421F-A980-9130E004E330}" presName="hierChild5" presStyleCnt="0"/>
      <dgm:spPr/>
    </dgm:pt>
    <dgm:pt modelId="{A3679388-FF9A-4420-9766-D0C9221E784B}" type="pres">
      <dgm:prSet presAssocID="{F4C0A0D9-7D78-478F-8866-C9D6DCCAF991}" presName="Name35" presStyleLbl="parChTrans1D2" presStyleIdx="1" presStyleCnt="3"/>
      <dgm:spPr/>
    </dgm:pt>
    <dgm:pt modelId="{66EE433B-5FA9-4915-99B1-9758252779E9}" type="pres">
      <dgm:prSet presAssocID="{F74CD007-500D-4B38-94A7-C40895FA9867}" presName="hierRoot2" presStyleCnt="0">
        <dgm:presLayoutVars>
          <dgm:hierBranch/>
        </dgm:presLayoutVars>
      </dgm:prSet>
      <dgm:spPr/>
    </dgm:pt>
    <dgm:pt modelId="{BB37D196-785B-4B52-BEE6-388DAFAFC278}" type="pres">
      <dgm:prSet presAssocID="{F74CD007-500D-4B38-94A7-C40895FA9867}" presName="rootComposite" presStyleCnt="0"/>
      <dgm:spPr/>
    </dgm:pt>
    <dgm:pt modelId="{8C0A1A8F-5378-4C27-936A-5E937E83FAB6}" type="pres">
      <dgm:prSet presAssocID="{F74CD007-500D-4B38-94A7-C40895FA986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7EB8C2-322F-4810-9D64-1480BA2CEC3F}" type="pres">
      <dgm:prSet presAssocID="{F74CD007-500D-4B38-94A7-C40895FA9867}" presName="rootConnector" presStyleLbl="node2" presStyleIdx="1" presStyleCnt="3"/>
      <dgm:spPr/>
      <dgm:t>
        <a:bodyPr/>
        <a:lstStyle/>
        <a:p>
          <a:endParaRPr lang="ru-RU"/>
        </a:p>
      </dgm:t>
    </dgm:pt>
    <dgm:pt modelId="{71047008-B7EE-40B5-9E1A-576D53CCA8A9}" type="pres">
      <dgm:prSet presAssocID="{F74CD007-500D-4B38-94A7-C40895FA9867}" presName="hierChild4" presStyleCnt="0"/>
      <dgm:spPr/>
    </dgm:pt>
    <dgm:pt modelId="{CD507B6A-A5F9-4A2F-8EE4-79650FBF83E9}" type="pres">
      <dgm:prSet presAssocID="{F74CD007-500D-4B38-94A7-C40895FA9867}" presName="hierChild5" presStyleCnt="0"/>
      <dgm:spPr/>
    </dgm:pt>
    <dgm:pt modelId="{594E826B-0218-49C3-B621-A96E6B00FF6C}" type="pres">
      <dgm:prSet presAssocID="{11652EAF-ECD8-4945-BB4E-E15D79A7A440}" presName="Name35" presStyleLbl="parChTrans1D2" presStyleIdx="2" presStyleCnt="3"/>
      <dgm:spPr/>
    </dgm:pt>
    <dgm:pt modelId="{DDB9AE7A-A129-4FC8-9C93-5B6BF7487EA2}" type="pres">
      <dgm:prSet presAssocID="{C77A2DBD-0C09-4D30-BB17-60E566E85845}" presName="hierRoot2" presStyleCnt="0">
        <dgm:presLayoutVars>
          <dgm:hierBranch/>
        </dgm:presLayoutVars>
      </dgm:prSet>
      <dgm:spPr/>
    </dgm:pt>
    <dgm:pt modelId="{117294CC-2DAB-42CE-8178-4E94AE935B43}" type="pres">
      <dgm:prSet presAssocID="{C77A2DBD-0C09-4D30-BB17-60E566E85845}" presName="rootComposite" presStyleCnt="0"/>
      <dgm:spPr/>
    </dgm:pt>
    <dgm:pt modelId="{B8710E7C-C177-4C8E-804C-693BF539104E}" type="pres">
      <dgm:prSet presAssocID="{C77A2DBD-0C09-4D30-BB17-60E566E8584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85B5D05-F4F7-47B0-9269-3CF08A0895EC}" type="pres">
      <dgm:prSet presAssocID="{C77A2DBD-0C09-4D30-BB17-60E566E85845}" presName="rootConnector" presStyleLbl="node2" presStyleIdx="2" presStyleCnt="3"/>
      <dgm:spPr/>
      <dgm:t>
        <a:bodyPr/>
        <a:lstStyle/>
        <a:p>
          <a:endParaRPr lang="ru-RU"/>
        </a:p>
      </dgm:t>
    </dgm:pt>
    <dgm:pt modelId="{96A0B76F-80D1-455A-A95D-2D5D9F84F679}" type="pres">
      <dgm:prSet presAssocID="{C77A2DBD-0C09-4D30-BB17-60E566E85845}" presName="hierChild4" presStyleCnt="0"/>
      <dgm:spPr/>
    </dgm:pt>
    <dgm:pt modelId="{784EBDEF-5F42-40B3-A04B-4F7754A386F0}" type="pres">
      <dgm:prSet presAssocID="{C77A2DBD-0C09-4D30-BB17-60E566E85845}" presName="hierChild5" presStyleCnt="0"/>
      <dgm:spPr/>
    </dgm:pt>
    <dgm:pt modelId="{43FDAF52-57AF-45A8-A195-C98E66A20C6E}" type="pres">
      <dgm:prSet presAssocID="{83A7DAE0-F1B7-48E3-AB99-7ABC33415C4F}" presName="hierChild3" presStyleCnt="0"/>
      <dgm:spPr/>
    </dgm:pt>
  </dgm:ptLst>
  <dgm:cxnLst>
    <dgm:cxn modelId="{D183B42F-E1DB-4448-8438-C4C546773D46}" srcId="{83A7DAE0-F1B7-48E3-AB99-7ABC33415C4F}" destId="{F74CD007-500D-4B38-94A7-C40895FA9867}" srcOrd="1" destOrd="0" parTransId="{F4C0A0D9-7D78-478F-8866-C9D6DCCAF991}" sibTransId="{876E67A0-256E-48CE-ABF0-4FD3C1E8795B}"/>
    <dgm:cxn modelId="{27D56A92-2FD7-43F3-86AC-8C9658FBF838}" type="presOf" srcId="{F74CD007-500D-4B38-94A7-C40895FA9867}" destId="{8C0A1A8F-5378-4C27-936A-5E937E83FAB6}" srcOrd="0" destOrd="0" presId="urn:microsoft.com/office/officeart/2005/8/layout/orgChart1"/>
    <dgm:cxn modelId="{85123569-6B17-4AFA-BCB5-DE88F330B9E7}" type="presOf" srcId="{F74CD007-500D-4B38-94A7-C40895FA9867}" destId="{687EB8C2-322F-4810-9D64-1480BA2CEC3F}" srcOrd="1" destOrd="0" presId="urn:microsoft.com/office/officeart/2005/8/layout/orgChart1"/>
    <dgm:cxn modelId="{D3D43034-35A7-4DD8-95A3-13F24F227D40}" type="presOf" srcId="{02736F2B-DD22-43C6-867C-F03CA91E0FBC}" destId="{DDE2BCA0-9730-4C78-AD41-A17060B41080}" srcOrd="0" destOrd="0" presId="urn:microsoft.com/office/officeart/2005/8/layout/orgChart1"/>
    <dgm:cxn modelId="{9C8E7D46-0784-4368-B5DB-ED900F53B389}" type="presOf" srcId="{83A7DAE0-F1B7-48E3-AB99-7ABC33415C4F}" destId="{333CCA0B-F8E9-46CC-9FB0-E24CA8BCB04E}" srcOrd="1" destOrd="0" presId="urn:microsoft.com/office/officeart/2005/8/layout/orgChart1"/>
    <dgm:cxn modelId="{441D8ABB-24D8-402E-8889-5A9F9EA122D7}" type="presOf" srcId="{5C8B3071-BBD5-4865-AD52-3C66EC1F55B7}" destId="{0BAB5D1C-4F0B-42F5-B8A7-4D52F4987AA5}" srcOrd="0" destOrd="0" presId="urn:microsoft.com/office/officeart/2005/8/layout/orgChart1"/>
    <dgm:cxn modelId="{E9BF6675-5734-49D4-B186-C201CE808FA4}" type="presOf" srcId="{C77A2DBD-0C09-4D30-BB17-60E566E85845}" destId="{B8710E7C-C177-4C8E-804C-693BF539104E}" srcOrd="0" destOrd="0" presId="urn:microsoft.com/office/officeart/2005/8/layout/orgChart1"/>
    <dgm:cxn modelId="{984BC27A-CF34-4286-B0A2-7374010055DB}" srcId="{83A7DAE0-F1B7-48E3-AB99-7ABC33415C4F}" destId="{C77A2DBD-0C09-4D30-BB17-60E566E85845}" srcOrd="2" destOrd="0" parTransId="{11652EAF-ECD8-4945-BB4E-E15D79A7A440}" sibTransId="{610B3D37-D770-4F66-9D33-4E1145790EC5}"/>
    <dgm:cxn modelId="{9B1052A6-7891-4455-8883-5C9D150C3A24}" type="presOf" srcId="{11652EAF-ECD8-4945-BB4E-E15D79A7A440}" destId="{594E826B-0218-49C3-B621-A96E6B00FF6C}" srcOrd="0" destOrd="0" presId="urn:microsoft.com/office/officeart/2005/8/layout/orgChart1"/>
    <dgm:cxn modelId="{888A6777-8E6A-4ACC-8F72-1C875D4AF49B}" srcId="{83A7DAE0-F1B7-48E3-AB99-7ABC33415C4F}" destId="{81A7EF22-F066-421F-A980-9130E004E330}" srcOrd="0" destOrd="0" parTransId="{02736F2B-DD22-43C6-867C-F03CA91E0FBC}" sibTransId="{CC92D658-F61C-4701-8E20-273C268E78FE}"/>
    <dgm:cxn modelId="{225DDC26-2F59-4FC7-8EFB-2FFC78076731}" type="presOf" srcId="{C77A2DBD-0C09-4D30-BB17-60E566E85845}" destId="{B85B5D05-F4F7-47B0-9269-3CF08A0895EC}" srcOrd="1" destOrd="0" presId="urn:microsoft.com/office/officeart/2005/8/layout/orgChart1"/>
    <dgm:cxn modelId="{DCB188CD-EDBC-4002-9264-2C5BEF54632E}" type="presOf" srcId="{F4C0A0D9-7D78-478F-8866-C9D6DCCAF991}" destId="{A3679388-FF9A-4420-9766-D0C9221E784B}" srcOrd="0" destOrd="0" presId="urn:microsoft.com/office/officeart/2005/8/layout/orgChart1"/>
    <dgm:cxn modelId="{05895579-6F3F-4C5C-B9DE-C7E9DB83E93B}" srcId="{5C8B3071-BBD5-4865-AD52-3C66EC1F55B7}" destId="{83A7DAE0-F1B7-48E3-AB99-7ABC33415C4F}" srcOrd="0" destOrd="0" parTransId="{8B04C095-8EDD-4B67-AD43-A3ED09A398DE}" sibTransId="{D93AB9CB-4052-49DA-86AA-06F8738B6073}"/>
    <dgm:cxn modelId="{E4EC99A3-1CE8-4546-BB59-2830F94C1BCE}" type="presOf" srcId="{81A7EF22-F066-421F-A980-9130E004E330}" destId="{7932BEBD-DCF9-46CE-8067-3DDE0D746E46}" srcOrd="1" destOrd="0" presId="urn:microsoft.com/office/officeart/2005/8/layout/orgChart1"/>
    <dgm:cxn modelId="{74860C25-0432-4573-9019-55D92851E8BE}" type="presOf" srcId="{81A7EF22-F066-421F-A980-9130E004E330}" destId="{88A80F0A-F12E-4ABD-B7AC-7D9C2B75235B}" srcOrd="0" destOrd="0" presId="urn:microsoft.com/office/officeart/2005/8/layout/orgChart1"/>
    <dgm:cxn modelId="{146C2D9A-3228-4C36-B394-B187346AC822}" type="presOf" srcId="{83A7DAE0-F1B7-48E3-AB99-7ABC33415C4F}" destId="{94DC6CEB-FA96-449B-B913-D6A73CF1BD29}" srcOrd="0" destOrd="0" presId="urn:microsoft.com/office/officeart/2005/8/layout/orgChart1"/>
    <dgm:cxn modelId="{FDC74C38-34F6-42F3-A0E7-57CDA839DAA9}" type="presParOf" srcId="{0BAB5D1C-4F0B-42F5-B8A7-4D52F4987AA5}" destId="{27CFD470-29AD-4EE9-972D-0F0725AD046F}" srcOrd="0" destOrd="0" presId="urn:microsoft.com/office/officeart/2005/8/layout/orgChart1"/>
    <dgm:cxn modelId="{88096B89-49E1-4370-BE6A-0919A78A5F63}" type="presParOf" srcId="{27CFD470-29AD-4EE9-972D-0F0725AD046F}" destId="{485DFB59-B3FA-415A-B8BB-1F86BDD9DC3F}" srcOrd="0" destOrd="0" presId="urn:microsoft.com/office/officeart/2005/8/layout/orgChart1"/>
    <dgm:cxn modelId="{92EB7920-C495-4CF2-9004-FFB29A479109}" type="presParOf" srcId="{485DFB59-B3FA-415A-B8BB-1F86BDD9DC3F}" destId="{94DC6CEB-FA96-449B-B913-D6A73CF1BD29}" srcOrd="0" destOrd="0" presId="urn:microsoft.com/office/officeart/2005/8/layout/orgChart1"/>
    <dgm:cxn modelId="{D0B7694E-9408-4138-9C3B-BF456DD7352A}" type="presParOf" srcId="{485DFB59-B3FA-415A-B8BB-1F86BDD9DC3F}" destId="{333CCA0B-F8E9-46CC-9FB0-E24CA8BCB04E}" srcOrd="1" destOrd="0" presId="urn:microsoft.com/office/officeart/2005/8/layout/orgChart1"/>
    <dgm:cxn modelId="{6C2BE2F6-BA9A-407D-B940-B016E24F15A4}" type="presParOf" srcId="{27CFD470-29AD-4EE9-972D-0F0725AD046F}" destId="{F6331863-07A7-4D65-8803-A3EC9896B6DF}" srcOrd="1" destOrd="0" presId="urn:microsoft.com/office/officeart/2005/8/layout/orgChart1"/>
    <dgm:cxn modelId="{982C176A-58C5-44C4-928A-9C51C876D044}" type="presParOf" srcId="{F6331863-07A7-4D65-8803-A3EC9896B6DF}" destId="{DDE2BCA0-9730-4C78-AD41-A17060B41080}" srcOrd="0" destOrd="0" presId="urn:microsoft.com/office/officeart/2005/8/layout/orgChart1"/>
    <dgm:cxn modelId="{01986EC2-AEC1-43CB-91DD-BE7120FCE86F}" type="presParOf" srcId="{F6331863-07A7-4D65-8803-A3EC9896B6DF}" destId="{43763297-4641-4C73-9EA1-6C60E7901A97}" srcOrd="1" destOrd="0" presId="urn:microsoft.com/office/officeart/2005/8/layout/orgChart1"/>
    <dgm:cxn modelId="{AA948379-A181-4CFE-8EC2-249B1C7D8181}" type="presParOf" srcId="{43763297-4641-4C73-9EA1-6C60E7901A97}" destId="{DA1A0771-7EFC-43FF-A196-7B382E514AE8}" srcOrd="0" destOrd="0" presId="urn:microsoft.com/office/officeart/2005/8/layout/orgChart1"/>
    <dgm:cxn modelId="{61D6A9E5-C2EF-4D43-9DB3-E66E38454FE1}" type="presParOf" srcId="{DA1A0771-7EFC-43FF-A196-7B382E514AE8}" destId="{88A80F0A-F12E-4ABD-B7AC-7D9C2B75235B}" srcOrd="0" destOrd="0" presId="urn:microsoft.com/office/officeart/2005/8/layout/orgChart1"/>
    <dgm:cxn modelId="{165D6353-425F-4A5E-AAC9-2F3BF0D4572F}" type="presParOf" srcId="{DA1A0771-7EFC-43FF-A196-7B382E514AE8}" destId="{7932BEBD-DCF9-46CE-8067-3DDE0D746E46}" srcOrd="1" destOrd="0" presId="urn:microsoft.com/office/officeart/2005/8/layout/orgChart1"/>
    <dgm:cxn modelId="{D35CD7BA-6EEF-476B-A60A-B7FB5BAB94AB}" type="presParOf" srcId="{43763297-4641-4C73-9EA1-6C60E7901A97}" destId="{01CC7DBA-DB1D-4B19-AEA4-CCE3DE1308DE}" srcOrd="1" destOrd="0" presId="urn:microsoft.com/office/officeart/2005/8/layout/orgChart1"/>
    <dgm:cxn modelId="{2B756A79-6074-4495-8F6B-9B018CAD0A42}" type="presParOf" srcId="{43763297-4641-4C73-9EA1-6C60E7901A97}" destId="{CBDEBF6E-24B2-4761-9D65-2AFC3B5197B6}" srcOrd="2" destOrd="0" presId="urn:microsoft.com/office/officeart/2005/8/layout/orgChart1"/>
    <dgm:cxn modelId="{FE264F70-B090-45F1-A3B9-84017B811CA4}" type="presParOf" srcId="{F6331863-07A7-4D65-8803-A3EC9896B6DF}" destId="{A3679388-FF9A-4420-9766-D0C9221E784B}" srcOrd="2" destOrd="0" presId="urn:microsoft.com/office/officeart/2005/8/layout/orgChart1"/>
    <dgm:cxn modelId="{94AC37B4-3D8E-4AB5-874F-D0A99CC33775}" type="presParOf" srcId="{F6331863-07A7-4D65-8803-A3EC9896B6DF}" destId="{66EE433B-5FA9-4915-99B1-9758252779E9}" srcOrd="3" destOrd="0" presId="urn:microsoft.com/office/officeart/2005/8/layout/orgChart1"/>
    <dgm:cxn modelId="{D33AFCA2-897E-49DD-8CEA-F717758A372D}" type="presParOf" srcId="{66EE433B-5FA9-4915-99B1-9758252779E9}" destId="{BB37D196-785B-4B52-BEE6-388DAFAFC278}" srcOrd="0" destOrd="0" presId="urn:microsoft.com/office/officeart/2005/8/layout/orgChart1"/>
    <dgm:cxn modelId="{E4CFC6F7-8ADE-4E8D-AAE2-49BA2822D2ED}" type="presParOf" srcId="{BB37D196-785B-4B52-BEE6-388DAFAFC278}" destId="{8C0A1A8F-5378-4C27-936A-5E937E83FAB6}" srcOrd="0" destOrd="0" presId="urn:microsoft.com/office/officeart/2005/8/layout/orgChart1"/>
    <dgm:cxn modelId="{25A8429D-C2B0-4CE6-9F3B-EFC997B6CAC9}" type="presParOf" srcId="{BB37D196-785B-4B52-BEE6-388DAFAFC278}" destId="{687EB8C2-322F-4810-9D64-1480BA2CEC3F}" srcOrd="1" destOrd="0" presId="urn:microsoft.com/office/officeart/2005/8/layout/orgChart1"/>
    <dgm:cxn modelId="{1CA537F3-CAA2-43C1-847A-AD06851DCE6E}" type="presParOf" srcId="{66EE433B-5FA9-4915-99B1-9758252779E9}" destId="{71047008-B7EE-40B5-9E1A-576D53CCA8A9}" srcOrd="1" destOrd="0" presId="urn:microsoft.com/office/officeart/2005/8/layout/orgChart1"/>
    <dgm:cxn modelId="{9A9D2E73-72B5-4988-9C2A-D9235D759BD6}" type="presParOf" srcId="{66EE433B-5FA9-4915-99B1-9758252779E9}" destId="{CD507B6A-A5F9-4A2F-8EE4-79650FBF83E9}" srcOrd="2" destOrd="0" presId="urn:microsoft.com/office/officeart/2005/8/layout/orgChart1"/>
    <dgm:cxn modelId="{650BF97A-87FE-40EE-BE32-05099BD9A599}" type="presParOf" srcId="{F6331863-07A7-4D65-8803-A3EC9896B6DF}" destId="{594E826B-0218-49C3-B621-A96E6B00FF6C}" srcOrd="4" destOrd="0" presId="urn:microsoft.com/office/officeart/2005/8/layout/orgChart1"/>
    <dgm:cxn modelId="{10ABDA85-0F6E-493C-8FDB-3FF4891AB92E}" type="presParOf" srcId="{F6331863-07A7-4D65-8803-A3EC9896B6DF}" destId="{DDB9AE7A-A129-4FC8-9C93-5B6BF7487EA2}" srcOrd="5" destOrd="0" presId="urn:microsoft.com/office/officeart/2005/8/layout/orgChart1"/>
    <dgm:cxn modelId="{46AF9066-F54E-4974-A09E-CEAB57CA1644}" type="presParOf" srcId="{DDB9AE7A-A129-4FC8-9C93-5B6BF7487EA2}" destId="{117294CC-2DAB-42CE-8178-4E94AE935B43}" srcOrd="0" destOrd="0" presId="urn:microsoft.com/office/officeart/2005/8/layout/orgChart1"/>
    <dgm:cxn modelId="{0797AB17-53F5-4FD9-B050-82678BF9A532}" type="presParOf" srcId="{117294CC-2DAB-42CE-8178-4E94AE935B43}" destId="{B8710E7C-C177-4C8E-804C-693BF539104E}" srcOrd="0" destOrd="0" presId="urn:microsoft.com/office/officeart/2005/8/layout/orgChart1"/>
    <dgm:cxn modelId="{94E8E17C-95EA-446D-934A-097B3EE5BD61}" type="presParOf" srcId="{117294CC-2DAB-42CE-8178-4E94AE935B43}" destId="{B85B5D05-F4F7-47B0-9269-3CF08A0895EC}" srcOrd="1" destOrd="0" presId="urn:microsoft.com/office/officeart/2005/8/layout/orgChart1"/>
    <dgm:cxn modelId="{8C346A2A-FC4B-404D-97E8-B92610F8A11E}" type="presParOf" srcId="{DDB9AE7A-A129-4FC8-9C93-5B6BF7487EA2}" destId="{96A0B76F-80D1-455A-A95D-2D5D9F84F679}" srcOrd="1" destOrd="0" presId="urn:microsoft.com/office/officeart/2005/8/layout/orgChart1"/>
    <dgm:cxn modelId="{54709008-6BEE-4496-B68E-D68A57A643C4}" type="presParOf" srcId="{DDB9AE7A-A129-4FC8-9C93-5B6BF7487EA2}" destId="{784EBDEF-5F42-40B3-A04B-4F7754A386F0}" srcOrd="2" destOrd="0" presId="urn:microsoft.com/office/officeart/2005/8/layout/orgChart1"/>
    <dgm:cxn modelId="{76BD4F4C-43C6-4B70-8889-CF328E4F55DB}" type="presParOf" srcId="{27CFD470-29AD-4EE9-972D-0F0725AD046F}" destId="{43FDAF52-57AF-45A8-A195-C98E66A20C6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60355-08E8-4985-B573-F3D90DB286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D3BCE-A369-4995-8DDF-EDF1DFDB83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00263-5804-46FE-9B9A-9E7B3FC9E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51E83-D18A-4289-8ACA-3AC592DC56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95F12-2E82-4F2B-9B62-E07B05AA26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E44CD-AFD3-4DC0-85B6-F18DE6856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E3BD1-89FE-4D94-8E86-8FEA6426B3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841D9-6D11-47A1-B5A0-5AED613BDB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A71A5-8CBB-4865-A899-F6C0A09645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C1357-D12F-43FF-9A46-AFB61E9E9B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69D3F-E2E8-4E28-8E4B-85FCC11F46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4D3D1-21B6-45CA-A5DA-52EBD27B1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A95A67D-2324-4C77-ADC7-467B0523E2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33375"/>
            <a:ext cx="7991475" cy="594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WordArt 7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2124075" y="3789363"/>
            <a:ext cx="5616575" cy="273685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Аққулар ұйықтағанда</a:t>
            </a:r>
          </a:p>
        </p:txBody>
      </p:sp>
      <p:sp>
        <p:nvSpPr>
          <p:cNvPr id="14339" name="WordArt 8"/>
          <p:cNvSpPr>
            <a:spLocks noChangeArrowheads="1" noChangeShapeType="1" noTextEdit="1"/>
          </p:cNvSpPr>
          <p:nvPr/>
        </p:nvSpPr>
        <p:spPr bwMode="auto">
          <a:xfrm>
            <a:off x="6084888" y="333375"/>
            <a:ext cx="26003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М. Мақатаев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827088" y="836613"/>
          <a:ext cx="7669212" cy="4011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3" name="WordArt 14"/>
          <p:cNvSpPr>
            <a:spLocks noChangeArrowheads="1" noChangeShapeType="1" noTextEdit="1"/>
          </p:cNvSpPr>
          <p:nvPr/>
        </p:nvSpPr>
        <p:spPr bwMode="auto">
          <a:xfrm>
            <a:off x="3851275" y="1341438"/>
            <a:ext cx="17811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Тақырып</a:t>
            </a:r>
          </a:p>
        </p:txBody>
      </p:sp>
      <p:sp>
        <p:nvSpPr>
          <p:cNvPr id="15364" name="WordArt 17"/>
          <p:cNvSpPr>
            <a:spLocks noChangeArrowheads="1" noChangeShapeType="1" noTextEdit="1"/>
          </p:cNvSpPr>
          <p:nvPr/>
        </p:nvSpPr>
        <p:spPr bwMode="auto">
          <a:xfrm>
            <a:off x="1187450" y="3789363"/>
            <a:ext cx="1655763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Сұлулық</a:t>
            </a:r>
          </a:p>
        </p:txBody>
      </p:sp>
      <p:sp>
        <p:nvSpPr>
          <p:cNvPr id="15365" name="WordArt 18"/>
          <p:cNvSpPr>
            <a:spLocks noChangeArrowheads="1" noChangeShapeType="1" noTextEdit="1"/>
          </p:cNvSpPr>
          <p:nvPr/>
        </p:nvSpPr>
        <p:spPr bwMode="auto">
          <a:xfrm>
            <a:off x="3708400" y="3789363"/>
            <a:ext cx="1871663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Зұлымдық</a:t>
            </a:r>
          </a:p>
        </p:txBody>
      </p:sp>
      <p:sp>
        <p:nvSpPr>
          <p:cNvPr id="15366" name="WordArt 20"/>
          <p:cNvSpPr>
            <a:spLocks noChangeArrowheads="1" noChangeShapeType="1" noTextEdit="1"/>
          </p:cNvSpPr>
          <p:nvPr/>
        </p:nvSpPr>
        <p:spPr bwMode="auto">
          <a:xfrm>
            <a:off x="6588125" y="3860800"/>
            <a:ext cx="1512888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Махаббат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5"/>
          <p:cNvSpPr>
            <a:spLocks noChangeArrowheads="1" noChangeShapeType="1" noTextEdit="1"/>
          </p:cNvSpPr>
          <p:nvPr/>
        </p:nvSpPr>
        <p:spPr bwMode="auto">
          <a:xfrm>
            <a:off x="3492500" y="908050"/>
            <a:ext cx="2592388" cy="504825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Дебат</a:t>
            </a:r>
          </a:p>
        </p:txBody>
      </p:sp>
      <p:sp>
        <p:nvSpPr>
          <p:cNvPr id="16387" name="WordArt 6"/>
          <p:cNvSpPr>
            <a:spLocks noChangeArrowheads="1" noChangeShapeType="1" noTextEdit="1"/>
          </p:cNvSpPr>
          <p:nvPr/>
        </p:nvSpPr>
        <p:spPr bwMode="auto">
          <a:xfrm>
            <a:off x="1258888" y="2276475"/>
            <a:ext cx="6553200" cy="258286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Аққуды атуға болмайды.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Ана махаббаты құдіретті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156B1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11"/>
          <p:cNvSpPr>
            <a:spLocks noChangeArrowheads="1" noChangeShapeType="1" noTextEdit="1"/>
          </p:cNvSpPr>
          <p:nvPr/>
        </p:nvSpPr>
        <p:spPr bwMode="auto">
          <a:xfrm>
            <a:off x="5003800" y="4941888"/>
            <a:ext cx="1368425" cy="4524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Оқиға</a:t>
            </a:r>
          </a:p>
        </p:txBody>
      </p:sp>
      <p:sp>
        <p:nvSpPr>
          <p:cNvPr id="17411" name="WordArt 12"/>
          <p:cNvSpPr>
            <a:spLocks noChangeArrowheads="1" noChangeShapeType="1" noTextEdit="1"/>
          </p:cNvSpPr>
          <p:nvPr/>
        </p:nvSpPr>
        <p:spPr bwMode="auto">
          <a:xfrm>
            <a:off x="4500563" y="3933825"/>
            <a:ext cx="2087562" cy="379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Байланыс</a:t>
            </a:r>
          </a:p>
        </p:txBody>
      </p:sp>
      <p:sp>
        <p:nvSpPr>
          <p:cNvPr id="17412" name="WordArt 13"/>
          <p:cNvSpPr>
            <a:spLocks noChangeArrowheads="1" noChangeShapeType="1" noTextEdit="1"/>
          </p:cNvSpPr>
          <p:nvPr/>
        </p:nvSpPr>
        <p:spPr bwMode="auto">
          <a:xfrm>
            <a:off x="3779838" y="2924175"/>
            <a:ext cx="3457575" cy="595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Оқиғаның дамуы</a:t>
            </a:r>
          </a:p>
        </p:txBody>
      </p:sp>
      <p:sp>
        <p:nvSpPr>
          <p:cNvPr id="17413" name="WordArt 14"/>
          <p:cNvSpPr>
            <a:spLocks noChangeArrowheads="1" noChangeShapeType="1" noTextEdit="1"/>
          </p:cNvSpPr>
          <p:nvPr/>
        </p:nvSpPr>
        <p:spPr bwMode="auto">
          <a:xfrm>
            <a:off x="3203575" y="1844675"/>
            <a:ext cx="3240088" cy="596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Шарықтау шегі</a:t>
            </a:r>
          </a:p>
        </p:txBody>
      </p:sp>
      <p:sp>
        <p:nvSpPr>
          <p:cNvPr id="17414" name="WordArt 15"/>
          <p:cNvSpPr>
            <a:spLocks noChangeArrowheads="1" noChangeShapeType="1" noTextEdit="1"/>
          </p:cNvSpPr>
          <p:nvPr/>
        </p:nvSpPr>
        <p:spPr bwMode="auto">
          <a:xfrm>
            <a:off x="2555875" y="908050"/>
            <a:ext cx="15128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Шешімі</a:t>
            </a:r>
          </a:p>
        </p:txBody>
      </p:sp>
      <p:sp>
        <p:nvSpPr>
          <p:cNvPr id="17415" name="WordArt 16"/>
          <p:cNvSpPr>
            <a:spLocks noChangeArrowheads="1" noChangeShapeType="1" noTextEdit="1"/>
          </p:cNvSpPr>
          <p:nvPr/>
        </p:nvSpPr>
        <p:spPr bwMode="auto">
          <a:xfrm>
            <a:off x="5003800" y="620713"/>
            <a:ext cx="360045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Сатылай</a:t>
            </a:r>
          </a:p>
        </p:txBody>
      </p:sp>
      <p:sp>
        <p:nvSpPr>
          <p:cNvPr id="17416" name="WordArt 17"/>
          <p:cNvSpPr>
            <a:spLocks noChangeArrowheads="1" noChangeShapeType="1" noTextEdit="1"/>
          </p:cNvSpPr>
          <p:nvPr/>
        </p:nvSpPr>
        <p:spPr bwMode="auto">
          <a:xfrm>
            <a:off x="684213" y="5516563"/>
            <a:ext cx="27368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талдау</a:t>
            </a:r>
          </a:p>
        </p:txBody>
      </p:sp>
      <p:pic>
        <p:nvPicPr>
          <p:cNvPr id="17417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765175"/>
            <a:ext cx="1152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1628775"/>
            <a:ext cx="1152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Picture 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2565400"/>
            <a:ext cx="1152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Picture 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3644900"/>
            <a:ext cx="1152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1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4724400"/>
            <a:ext cx="1152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Оформление по умолчанию</vt:lpstr>
      <vt:lpstr>Слайд 1</vt:lpstr>
      <vt:lpstr>Слайд 2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БИБИГУЛЬ</cp:lastModifiedBy>
  <cp:revision>6</cp:revision>
  <dcterms:created xsi:type="dcterms:W3CDTF">2009-08-24T13:56:36Z</dcterms:created>
  <dcterms:modified xsi:type="dcterms:W3CDTF">2013-10-18T17:11:19Z</dcterms:modified>
</cp:coreProperties>
</file>