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5" r:id="rId2"/>
    <p:sldId id="296" r:id="rId3"/>
    <p:sldId id="267" r:id="rId4"/>
    <p:sldId id="280" r:id="rId5"/>
    <p:sldId id="287" r:id="rId6"/>
    <p:sldId id="288" r:id="rId7"/>
    <p:sldId id="268" r:id="rId8"/>
    <p:sldId id="281" r:id="rId9"/>
    <p:sldId id="284" r:id="rId10"/>
    <p:sldId id="286" r:id="rId11"/>
    <p:sldId id="269" r:id="rId12"/>
    <p:sldId id="282" r:id="rId13"/>
    <p:sldId id="290" r:id="rId14"/>
    <p:sldId id="270" r:id="rId15"/>
    <p:sldId id="273" r:id="rId16"/>
    <p:sldId id="274" r:id="rId17"/>
    <p:sldId id="271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E2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586" autoAdjust="0"/>
  </p:normalViewPr>
  <p:slideViewPr>
    <p:cSldViewPr>
      <p:cViewPr varScale="1">
        <p:scale>
          <a:sx n="107" d="100"/>
          <a:sy n="107" d="100"/>
        </p:scale>
        <p:origin x="-84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E8617037-3E10-4CC6-B77A-FDC4D8F24285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D201BAA0-AB4F-4DF6-B236-82A81E6B2E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6558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0" descr="board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52400"/>
            <a:ext cx="1447800" cy="14478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0" descr="pla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286000"/>
            <a:ext cx="4240213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066800"/>
            <a:ext cx="6934200" cy="1143000"/>
          </a:xfrm>
          <a:effectLst>
            <a:outerShdw dist="28398" dir="3806097" algn="ctr" rotWithShape="0">
              <a:schemeClr val="bg2"/>
            </a:outerShdw>
          </a:effectLst>
        </p:spPr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438400"/>
            <a:ext cx="6400800" cy="12954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36323-1E1B-4761-A626-25D70A407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F8F19-230C-4B2B-8453-859A16922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F7272-5EB8-43AB-9C5C-4E8845301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C1C02-747E-4552-8602-5688D63BD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10012-C62F-43C1-8FF3-14AFA6169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F4C30-C518-4285-8603-2103DDCB9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2D5EB-B768-47CD-A852-2DD9959BF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254E8-0A3E-4DB4-93E8-96086B227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7EB2A-BA9D-4016-A628-D35C40B61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5D212-5833-41C5-A39B-95995A24D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0" descr="board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52400"/>
            <a:ext cx="1447800" cy="14478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11"/>
          <p:cNvGrpSpPr>
            <a:grpSpLocks/>
          </p:cNvGrpSpPr>
          <p:nvPr userDrawn="1"/>
        </p:nvGrpSpPr>
        <p:grpSpPr bwMode="auto">
          <a:xfrm>
            <a:off x="1752600" y="457200"/>
            <a:ext cx="5802313" cy="4191000"/>
            <a:chOff x="1752600" y="457200"/>
            <a:chExt cx="5802923" cy="4191000"/>
          </a:xfrm>
        </p:grpSpPr>
        <p:pic>
          <p:nvPicPr>
            <p:cNvPr id="7" name="Picture 8" descr="Bitmap_128.bmp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49552" y="451104"/>
              <a:ext cx="5809488" cy="4206240"/>
            </a:xfrm>
            <a:prstGeom prst="rect">
              <a:avLst/>
            </a:prstGeom>
            <a:noFill/>
          </p:spPr>
        </p:pic>
        <p:grpSp>
          <p:nvGrpSpPr>
            <p:cNvPr id="8" name="Rectangle 9"/>
            <p:cNvGrpSpPr>
              <a:grpSpLocks/>
            </p:cNvGrpSpPr>
            <p:nvPr userDrawn="1"/>
          </p:nvGrpSpPr>
          <p:grpSpPr bwMode="auto">
            <a:xfrm>
              <a:off x="1895856" y="445008"/>
              <a:ext cx="859536" cy="329184"/>
              <a:chOff x="1895856" y="445008"/>
              <a:chExt cx="859536" cy="329184"/>
            </a:xfrm>
          </p:grpSpPr>
          <p:pic>
            <p:nvPicPr>
              <p:cNvPr id="9" name="Rectangle 9"/>
              <p:cNvPicPr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895856" y="445008"/>
                <a:ext cx="859536" cy="329184"/>
              </a:xfrm>
              <a:prstGeom prst="rect">
                <a:avLst/>
              </a:prstGeom>
              <a:noFill/>
            </p:spPr>
          </p:pic>
          <p:sp>
            <p:nvSpPr>
              <p:cNvPr id="10" name="Text Box 11"/>
              <p:cNvSpPr txBox="1">
                <a:spLocks noChangeArrowheads="1"/>
              </p:cNvSpPr>
              <p:nvPr/>
            </p:nvSpPr>
            <p:spPr bwMode="auto">
              <a:xfrm>
                <a:off x="1905000" y="457200"/>
                <a:ext cx="8382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1200" y="990600"/>
            <a:ext cx="5334000" cy="304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320E6-8F5C-4578-8EB4-0B05003DF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0" descr="board"/>
          <p:cNvPicPr>
            <a:picLocks noChangeAspect="1" noChangeArrowheads="1" noCrop="1"/>
          </p:cNvPicPr>
          <p:nvPr/>
        </p:nvPicPr>
        <p:blipFill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52400"/>
            <a:ext cx="1447800" cy="14478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83D1ACD7-A1A0-41B7-AB01-EC54A838F2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61" r:id="rId9"/>
    <p:sldLayoutId id="2147483652" r:id="rId10"/>
    <p:sldLayoutId id="214748365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1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50000">
                          <p:val>
                            <p:strVal val="#ppt_x+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10"/>
                          </p:val>
                        </p:tav>
                        <p:tav tm="50000">
                          <p:val>
                            <p:strVal val="#ppt_h+.01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/10"/>
                          </p:val>
                        </p:tav>
                        <p:tav tm="50000">
                          <p:val>
                            <p:strVal val="#ppt_w+.01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Effect transition="in" filter="fade">
                      <p:cBhvr>
                        <p:cTn dur="500" tmFilter="0,0; .5, 1; 1, 1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1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50000">
                          <p:val>
                            <p:strVal val="#ppt_x+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10"/>
                          </p:val>
                        </p:tav>
                        <p:tav tm="50000">
                          <p:val>
                            <p:strVal val="#ppt_h+.01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/10"/>
                          </p:val>
                        </p:tav>
                        <p:tav tm="50000">
                          <p:val>
                            <p:strVal val="#ppt_w+.01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Effect transition="in" filter="fade">
                      <p:cBhvr>
                        <p:cTn dur="500" tmFilter="0,0; .5, 1; 1, 1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1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50000">
                          <p:val>
                            <p:strVal val="#ppt_x+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10"/>
                          </p:val>
                        </p:tav>
                        <p:tav tm="50000">
                          <p:val>
                            <p:strVal val="#ppt_h+.01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/10"/>
                          </p:val>
                        </p:tav>
                        <p:tav tm="50000">
                          <p:val>
                            <p:strVal val="#ppt_w+.01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Effect transition="in" filter="fade">
                      <p:cBhvr>
                        <p:cTn dur="500" tmFilter="0,0; .5, 1; 1, 1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1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50000">
                          <p:val>
                            <p:strVal val="#ppt_x+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10"/>
                          </p:val>
                        </p:tav>
                        <p:tav tm="50000">
                          <p:val>
                            <p:strVal val="#ppt_h+.01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/10"/>
                          </p:val>
                        </p:tav>
                        <p:tav tm="50000">
                          <p:val>
                            <p:strVal val="#ppt_w+.01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Effect transition="in" filter="fade">
                      <p:cBhvr>
                        <p:cTn dur="500" tmFilter="0,0; .5, 1; 1, 1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1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50000">
                          <p:val>
                            <p:strVal val="#ppt_x+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10"/>
                          </p:val>
                        </p:tav>
                        <p:tav tm="50000">
                          <p:val>
                            <p:strVal val="#ppt_h+.01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/10"/>
                          </p:val>
                        </p:tav>
                        <p:tav tm="50000">
                          <p:val>
                            <p:strVal val="#ppt_w+.01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Effect transition="in" filter="fade">
                      <p:cBhvr>
                        <p:cTn dur="500" tmFilter="0,0; .5, 1; 1, 1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gif"/><Relationship Id="rId12" Type="http://schemas.openxmlformats.org/officeDocument/2006/relationships/image" Target="../media/image4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37.pn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>
            <a:off x="571500" y="2000250"/>
            <a:ext cx="8143875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i="1" dirty="0"/>
              <a:t>                            </a:t>
            </a:r>
          </a:p>
          <a:p>
            <a:pPr eaLnBrk="0" hangingPunct="0"/>
            <a:r>
              <a:rPr lang="en-US" i="1" dirty="0"/>
              <a:t>                              </a:t>
            </a:r>
            <a:r>
              <a:rPr lang="ru-RU" sz="2000" i="1" dirty="0"/>
              <a:t>Презентация на тему:</a:t>
            </a:r>
          </a:p>
          <a:p>
            <a:pPr algn="ctr" eaLnBrk="0" hangingPunct="0"/>
            <a:endParaRPr lang="en-US" sz="2800" b="1" i="1" dirty="0">
              <a:solidFill>
                <a:srgbClr val="00B050"/>
              </a:solidFill>
            </a:endParaRPr>
          </a:p>
          <a:p>
            <a:pPr algn="ctr" eaLnBrk="0" hangingPunct="0"/>
            <a:r>
              <a:rPr lang="kk-KZ" sz="2800" i="1" dirty="0">
                <a:solidFill>
                  <a:srgbClr val="00B050"/>
                </a:solidFill>
              </a:rPr>
              <a:t>“Времена года</a:t>
            </a:r>
            <a:r>
              <a:rPr lang="en-US" sz="2800" i="1" dirty="0">
                <a:solidFill>
                  <a:srgbClr val="00B050"/>
                </a:solidFill>
              </a:rPr>
              <a:t>’’</a:t>
            </a:r>
            <a:r>
              <a:rPr lang="ru-RU" sz="2800" i="1" dirty="0">
                <a:solidFill>
                  <a:srgbClr val="00B050"/>
                </a:solidFill>
              </a:rPr>
              <a:t>.</a:t>
            </a:r>
            <a:endParaRPr lang="kk-KZ" sz="2800" i="1" dirty="0">
              <a:solidFill>
                <a:srgbClr val="00B050"/>
              </a:solidFill>
            </a:endParaRPr>
          </a:p>
          <a:p>
            <a:pPr algn="ctr" eaLnBrk="0" hangingPunct="0"/>
            <a:endParaRPr lang="kk-KZ" sz="2000" b="1" i="1" dirty="0">
              <a:solidFill>
                <a:srgbClr val="00B050"/>
              </a:solidFill>
            </a:endParaRPr>
          </a:p>
          <a:p>
            <a:pPr algn="ctr" eaLnBrk="0" hangingPunct="0"/>
            <a:endParaRPr lang="en-US" sz="2000" i="1" dirty="0"/>
          </a:p>
          <a:p>
            <a:pPr algn="ctr" eaLnBrk="0" hangingPunct="0"/>
            <a:endParaRPr lang="en-US" sz="2000" i="1" dirty="0"/>
          </a:p>
          <a:p>
            <a:pPr algn="ctr" eaLnBrk="0" hangingPunct="0"/>
            <a:endParaRPr lang="ru-RU" sz="2000" i="1" dirty="0"/>
          </a:p>
          <a:p>
            <a:pPr algn="ctr" eaLnBrk="0" hangingPunct="0"/>
            <a:endParaRPr lang="en-US" sz="2000" i="1" dirty="0"/>
          </a:p>
          <a:p>
            <a:pPr algn="ctr" eaLnBrk="0" hangingPunct="0"/>
            <a:r>
              <a:rPr lang="ru-RU" sz="2000" i="1" dirty="0"/>
              <a:t>2011-2012 учебный год.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71500"/>
            <a:ext cx="8215313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3200" i="1">
                <a:solidFill>
                  <a:srgbClr val="FF0000"/>
                </a:solidFill>
              </a:rPr>
              <a:t>Кроссворд ,,Весна</a:t>
            </a:r>
            <a:r>
              <a:rPr lang="en-US" sz="3200" i="1">
                <a:solidFill>
                  <a:srgbClr val="FF0000"/>
                </a:solidFill>
              </a:rPr>
              <a:t>’’</a:t>
            </a:r>
            <a:endParaRPr lang="ru-RU" sz="3200" i="1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00188" y="642938"/>
            <a:ext cx="7643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/>
              <a:t>П      О      Д      С     Н       Е      Ж     Н     И       К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71688" y="1071563"/>
            <a:ext cx="642937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ru-RU"/>
              <a:t>  </a:t>
            </a:r>
            <a:r>
              <a:rPr lang="ru-RU" sz="2000" b="1"/>
              <a:t>Т</a:t>
            </a:r>
          </a:p>
          <a:p>
            <a:pPr eaLnBrk="0" hangingPunct="0">
              <a:lnSpc>
                <a:spcPct val="150000"/>
              </a:lnSpc>
            </a:pPr>
            <a:r>
              <a:rPr lang="ru-RU" sz="2000" b="1"/>
              <a:t>  Т</a:t>
            </a:r>
          </a:p>
          <a:p>
            <a:pPr eaLnBrk="0" hangingPunct="0">
              <a:lnSpc>
                <a:spcPct val="150000"/>
              </a:lnSpc>
            </a:pPr>
            <a:r>
              <a:rPr lang="ru-RU" sz="2000" b="1"/>
              <a:t>  Е</a:t>
            </a:r>
          </a:p>
          <a:p>
            <a:pPr eaLnBrk="0" hangingPunct="0">
              <a:lnSpc>
                <a:spcPct val="150000"/>
              </a:lnSpc>
            </a:pPr>
            <a:r>
              <a:rPr lang="ru-RU" sz="2000" b="1"/>
              <a:t>  П</a:t>
            </a:r>
          </a:p>
          <a:p>
            <a:pPr eaLnBrk="0" hangingPunct="0">
              <a:lnSpc>
                <a:spcPct val="150000"/>
              </a:lnSpc>
            </a:pPr>
            <a:r>
              <a:rPr lang="ru-RU" sz="2000" b="1"/>
              <a:t>  Е</a:t>
            </a:r>
          </a:p>
          <a:p>
            <a:pPr eaLnBrk="0" hangingPunct="0">
              <a:lnSpc>
                <a:spcPct val="150000"/>
              </a:lnSpc>
            </a:pPr>
            <a:r>
              <a:rPr lang="ru-RU" sz="2000" b="1"/>
              <a:t>  Л</a:t>
            </a:r>
          </a:p>
          <a:p>
            <a:pPr eaLnBrk="0" hangingPunct="0">
              <a:lnSpc>
                <a:spcPct val="150000"/>
              </a:lnSpc>
            </a:pPr>
            <a:r>
              <a:rPr lang="ru-RU" sz="2000" b="1"/>
              <a:t>  Ь </a:t>
            </a:r>
          </a:p>
          <a:p>
            <a:pPr eaLnBrk="0" hangingPunct="0">
              <a:lnSpc>
                <a:spcPct val="150000"/>
              </a:lnSpc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857875" y="1071563"/>
            <a:ext cx="50006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ru-RU" sz="2000" b="1"/>
              <a:t>И</a:t>
            </a:r>
          </a:p>
          <a:p>
            <a:pPr eaLnBrk="0" hangingPunct="0">
              <a:lnSpc>
                <a:spcPct val="150000"/>
              </a:lnSpc>
            </a:pPr>
            <a:r>
              <a:rPr lang="ru-RU" sz="2000" b="1"/>
              <a:t>З</a:t>
            </a:r>
          </a:p>
          <a:p>
            <a:pPr eaLnBrk="0" hangingPunct="0">
              <a:lnSpc>
                <a:spcPct val="150000"/>
              </a:lnSpc>
            </a:pPr>
            <a:r>
              <a:rPr lang="ru-RU" sz="2000" b="1"/>
              <a:t>Н</a:t>
            </a:r>
          </a:p>
          <a:p>
            <a:pPr eaLnBrk="0" hangingPunct="0">
              <a:lnSpc>
                <a:spcPct val="150000"/>
              </a:lnSpc>
            </a:pPr>
            <a:r>
              <a:rPr lang="ru-RU" sz="2000" b="1"/>
              <a:t>Ь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072438" y="1071563"/>
            <a:ext cx="496887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ru-RU" sz="2000" b="1"/>
              <a:t>Л</a:t>
            </a:r>
          </a:p>
          <a:p>
            <a:pPr eaLnBrk="0" hangingPunct="0">
              <a:lnSpc>
                <a:spcPct val="150000"/>
              </a:lnSpc>
            </a:pPr>
            <a:r>
              <a:rPr lang="ru-RU" sz="2000" b="1"/>
              <a:t>Ю</a:t>
            </a:r>
          </a:p>
          <a:p>
            <a:pPr eaLnBrk="0" hangingPunct="0">
              <a:lnSpc>
                <a:spcPct val="150000"/>
              </a:lnSpc>
            </a:pPr>
            <a:r>
              <a:rPr lang="ru-RU" sz="2000" b="1"/>
              <a:t>Ш</a:t>
            </a:r>
          </a:p>
          <a:p>
            <a:pPr eaLnBrk="0" hangingPunct="0">
              <a:lnSpc>
                <a:spcPct val="150000"/>
              </a:lnSpc>
            </a:pPr>
            <a:r>
              <a:rPr lang="ru-RU" sz="2000" b="1"/>
              <a:t>К</a:t>
            </a:r>
          </a:p>
          <a:p>
            <a:pPr eaLnBrk="0" hangingPunct="0">
              <a:lnSpc>
                <a:spcPct val="150000"/>
              </a:lnSpc>
            </a:pPr>
            <a:r>
              <a:rPr lang="ru-RU" sz="2000" b="1"/>
              <a:t>А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14375" y="1071563"/>
            <a:ext cx="4286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ru-RU" sz="2000" b="1"/>
              <a:t>К</a:t>
            </a:r>
          </a:p>
          <a:p>
            <a:pPr eaLnBrk="0" hangingPunct="0">
              <a:lnSpc>
                <a:spcPct val="150000"/>
              </a:lnSpc>
            </a:pPr>
            <a:r>
              <a:rPr lang="ru-RU" sz="2000" b="1"/>
              <a:t>Л</a:t>
            </a:r>
          </a:p>
          <a:p>
            <a:pPr eaLnBrk="0" hangingPunct="0">
              <a:lnSpc>
                <a:spcPct val="150000"/>
              </a:lnSpc>
            </a:pPr>
            <a:r>
              <a:rPr lang="ru-RU" sz="2000" b="1"/>
              <a:t>Я</a:t>
            </a:r>
          </a:p>
          <a:p>
            <a:pPr eaLnBrk="0" hangingPunct="0">
              <a:lnSpc>
                <a:spcPct val="150000"/>
              </a:lnSpc>
            </a:pPr>
            <a:r>
              <a:rPr lang="ru-RU" sz="2000" b="1"/>
              <a:t>К</a:t>
            </a:r>
          </a:p>
          <a:p>
            <a:pPr eaLnBrk="0" hangingPunct="0">
              <a:lnSpc>
                <a:spcPct val="150000"/>
              </a:lnSpc>
            </a:pPr>
            <a:r>
              <a:rPr lang="ru-RU" sz="2000" b="1"/>
              <a:t>С</a:t>
            </a:r>
          </a:p>
          <a:p>
            <a:pPr eaLnBrk="0" hangingPunct="0">
              <a:lnSpc>
                <a:spcPct val="150000"/>
              </a:lnSpc>
            </a:pPr>
            <a:r>
              <a:rPr lang="ru-RU" sz="2000" b="1"/>
              <a:t>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28750" y="1571625"/>
            <a:ext cx="501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/>
              <a:t>Е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714625" y="1571625"/>
            <a:ext cx="2214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/>
              <a:t>   Я      Г       А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429125" y="2000250"/>
            <a:ext cx="4286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ru-RU" sz="2000" b="1"/>
              <a:t>Л</a:t>
            </a:r>
          </a:p>
          <a:p>
            <a:pPr eaLnBrk="0" hangingPunct="0">
              <a:lnSpc>
                <a:spcPct val="150000"/>
              </a:lnSpc>
            </a:pPr>
            <a:r>
              <a:rPr lang="ru-RU" sz="2000" b="1"/>
              <a:t>Ь</a:t>
            </a:r>
          </a:p>
          <a:p>
            <a:pPr eaLnBrk="0" hangingPunct="0">
              <a:lnSpc>
                <a:spcPct val="150000"/>
              </a:lnSpc>
            </a:pPr>
            <a:r>
              <a:rPr lang="ru-RU" sz="2000" b="1"/>
              <a:t>Б</a:t>
            </a:r>
          </a:p>
          <a:p>
            <a:pPr eaLnBrk="0" hangingPunct="0">
              <a:lnSpc>
                <a:spcPct val="150000"/>
              </a:lnSpc>
            </a:pPr>
            <a:r>
              <a:rPr lang="ru-RU" sz="2000" b="1"/>
              <a:t>О</a:t>
            </a:r>
          </a:p>
          <a:p>
            <a:pPr eaLnBrk="0" hangingPunct="0">
              <a:lnSpc>
                <a:spcPct val="150000"/>
              </a:lnSpc>
            </a:pPr>
            <a:r>
              <a:rPr lang="ru-RU" sz="2000" b="1"/>
              <a:t>М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143500" y="20716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/>
              <a:t>А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643688" y="2071688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/>
              <a:t>Д      Ы     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357313" y="2500313"/>
            <a:ext cx="5064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/>
              <a:t>А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857500" y="2571750"/>
            <a:ext cx="1357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/>
              <a:t> </a:t>
            </a:r>
            <a:r>
              <a:rPr lang="ru-RU" sz="2000" b="1"/>
              <a:t>Е      Л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715125" y="3071813"/>
            <a:ext cx="114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b="1"/>
              <a:t>И      В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857500" y="3500438"/>
            <a:ext cx="1214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/>
              <a:t> </a:t>
            </a:r>
            <a:r>
              <a:rPr lang="ru-RU" b="1"/>
              <a:t>Е        Т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072063" y="4000500"/>
            <a:ext cx="2500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/>
              <a:t> А      Р       Т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072063" y="4429125"/>
            <a:ext cx="5715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ru-RU"/>
              <a:t> </a:t>
            </a:r>
            <a:r>
              <a:rPr lang="ru-RU" sz="2000" b="1"/>
              <a:t>К</a:t>
            </a:r>
          </a:p>
          <a:p>
            <a:pPr eaLnBrk="0" hangingPunct="0">
              <a:lnSpc>
                <a:spcPct val="150000"/>
              </a:lnSpc>
            </a:pPr>
            <a:r>
              <a:rPr lang="ru-RU" sz="2000" b="1"/>
              <a:t> А</a:t>
            </a:r>
          </a:p>
          <a:p>
            <a:pPr eaLnBrk="0" hangingPunct="0">
              <a:lnSpc>
                <a:spcPct val="150000"/>
              </a:lnSpc>
            </a:pPr>
            <a:r>
              <a:rPr lang="ru-RU" sz="2000" b="1"/>
              <a:t> Ц</a:t>
            </a:r>
          </a:p>
          <a:p>
            <a:pPr eaLnBrk="0" hangingPunct="0">
              <a:lnSpc>
                <a:spcPct val="150000"/>
              </a:lnSpc>
            </a:pPr>
            <a:r>
              <a:rPr lang="ru-RU" sz="2000" b="1"/>
              <a:t> И</a:t>
            </a:r>
          </a:p>
          <a:p>
            <a:pPr eaLnBrk="0" hangingPunct="0">
              <a:lnSpc>
                <a:spcPct val="150000"/>
              </a:lnSpc>
            </a:pPr>
            <a:r>
              <a:rPr lang="ru-RU" sz="2000" b="1"/>
              <a:t> Я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072438" y="3929063"/>
            <a:ext cx="428625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ru-RU" sz="2000" b="1"/>
              <a:t>Л</a:t>
            </a:r>
          </a:p>
          <a:p>
            <a:pPr eaLnBrk="0" hangingPunct="0">
              <a:lnSpc>
                <a:spcPct val="150000"/>
              </a:lnSpc>
            </a:pPr>
            <a:r>
              <a:rPr lang="ru-RU" sz="2000" b="1"/>
              <a:t>Ю</a:t>
            </a:r>
          </a:p>
          <a:p>
            <a:pPr eaLnBrk="0" hangingPunct="0">
              <a:lnSpc>
                <a:spcPct val="150000"/>
              </a:lnSpc>
            </a:pPr>
            <a:r>
              <a:rPr lang="ru-RU" sz="2000" b="1"/>
              <a:t>Т</a:t>
            </a:r>
          </a:p>
          <a:p>
            <a:pPr algn="r" eaLnBrk="0" hangingPunct="0">
              <a:lnSpc>
                <a:spcPct val="150000"/>
              </a:lnSpc>
            </a:pPr>
            <a:r>
              <a:rPr lang="ru-RU" sz="2000" b="1"/>
              <a:t>И</a:t>
            </a:r>
          </a:p>
          <a:p>
            <a:pPr algn="r" eaLnBrk="0" hangingPunct="0">
              <a:lnSpc>
                <a:spcPct val="150000"/>
              </a:lnSpc>
            </a:pPr>
            <a:r>
              <a:rPr lang="ru-RU" sz="2000" b="1"/>
              <a:t>К</a:t>
            </a:r>
          </a:p>
          <a:p>
            <a:pPr eaLnBrk="0" hangingPunct="0">
              <a:lnSpc>
                <a:spcPct val="150000"/>
              </a:lnSpc>
            </a:pPr>
            <a:r>
              <a:rPr lang="ru-RU" b="1"/>
              <a:t>И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357313" y="4500563"/>
            <a:ext cx="500062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ru-RU" sz="2000" b="1"/>
              <a:t>Г</a:t>
            </a:r>
          </a:p>
          <a:p>
            <a:pPr eaLnBrk="0" hangingPunct="0">
              <a:lnSpc>
                <a:spcPct val="150000"/>
              </a:lnSpc>
            </a:pPr>
            <a:r>
              <a:rPr lang="ru-RU" sz="2000" b="1"/>
              <a:t>Р</a:t>
            </a:r>
          </a:p>
          <a:p>
            <a:pPr eaLnBrk="0" hangingPunct="0">
              <a:lnSpc>
                <a:spcPct val="150000"/>
              </a:lnSpc>
            </a:pPr>
            <a:r>
              <a:rPr lang="ru-RU" sz="2000" b="1"/>
              <a:t>О</a:t>
            </a:r>
          </a:p>
          <a:p>
            <a:pPr eaLnBrk="0" hangingPunct="0">
              <a:lnSpc>
                <a:spcPct val="150000"/>
              </a:lnSpc>
            </a:pPr>
            <a:r>
              <a:rPr lang="ru-RU" sz="2000" b="1"/>
              <a:t>З</a:t>
            </a:r>
          </a:p>
          <a:p>
            <a:pPr eaLnBrk="0" hangingPunct="0"/>
            <a:r>
              <a:rPr lang="ru-RU" sz="2000" b="1"/>
              <a:t>А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928938" y="4429125"/>
            <a:ext cx="4286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ru-RU" sz="2000" b="1"/>
              <a:t>Ц</a:t>
            </a:r>
          </a:p>
          <a:p>
            <a:pPr eaLnBrk="0" hangingPunct="0">
              <a:lnSpc>
                <a:spcPct val="150000"/>
              </a:lnSpc>
            </a:pPr>
            <a:r>
              <a:rPr lang="ru-RU" sz="2000" b="1"/>
              <a:t>В</a:t>
            </a:r>
          </a:p>
          <a:p>
            <a:pPr eaLnBrk="0" hangingPunct="0">
              <a:lnSpc>
                <a:spcPct val="150000"/>
              </a:lnSpc>
            </a:pPr>
            <a:r>
              <a:rPr lang="ru-RU" sz="2000" b="1"/>
              <a:t>Е</a:t>
            </a:r>
          </a:p>
          <a:p>
            <a:pPr eaLnBrk="0" hangingPunct="0">
              <a:lnSpc>
                <a:spcPct val="150000"/>
              </a:lnSpc>
            </a:pPr>
            <a:r>
              <a:rPr lang="ru-RU" sz="2000" b="1"/>
              <a:t>Т</a:t>
            </a:r>
          </a:p>
          <a:p>
            <a:pPr eaLnBrk="0" hangingPunct="0">
              <a:lnSpc>
                <a:spcPct val="150000"/>
              </a:lnSpc>
            </a:pPr>
            <a:r>
              <a:rPr lang="ru-RU" sz="2000" b="1"/>
              <a:t>Ы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500438" y="4929188"/>
            <a:ext cx="1571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/>
              <a:t> О      Д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715125" y="4929188"/>
            <a:ext cx="1128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/>
              <a:t>К      О</a:t>
            </a:r>
          </a:p>
        </p:txBody>
      </p:sp>
      <p:sp>
        <p:nvSpPr>
          <p:cNvPr id="23576" name="TextBox 28"/>
          <p:cNvSpPr txBox="1">
            <a:spLocks noChangeArrowheads="1"/>
          </p:cNvSpPr>
          <p:nvPr/>
        </p:nvSpPr>
        <p:spPr bwMode="auto">
          <a:xfrm>
            <a:off x="6572250" y="3500438"/>
            <a:ext cx="571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/>
              <a:t> С</a:t>
            </a:r>
          </a:p>
        </p:txBody>
      </p:sp>
      <p:sp>
        <p:nvSpPr>
          <p:cNvPr id="23577" name="TextBox 29"/>
          <p:cNvSpPr txBox="1">
            <a:spLocks noChangeArrowheads="1"/>
          </p:cNvSpPr>
          <p:nvPr/>
        </p:nvSpPr>
        <p:spPr bwMode="auto">
          <a:xfrm>
            <a:off x="6715125" y="4500563"/>
            <a:ext cx="365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/>
              <a:t>О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14375" y="5429250"/>
            <a:ext cx="428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/>
              <a:t>П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214563" y="5429250"/>
            <a:ext cx="4016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/>
              <a:t>Л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500563" y="5857875"/>
            <a:ext cx="471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/>
              <a:t>П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786438" y="5857875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/>
              <a:t>К        Н      И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85813" y="6357938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/>
              <a:t>К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143125" y="6357938"/>
            <a:ext cx="377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/>
              <a:t>М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643313" y="6357938"/>
            <a:ext cx="422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/>
              <a:t>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 tmFilter="0,0; .5, 1; 1, 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tmFilter="0,0; .5, 1; 1, 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 tmFilter="0,0; .5, 1; 1, 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 tmFilter="0,0; .5, 1; 1, 1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 tmFilter="0,0; .5, 1; 1, 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 tmFilter="0,0; .5, 1; 1, 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 tmFilter="0,0; .5, 1; 1, 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 tmFilter="0,0; .5, 1; 1, 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 tmFilter="0,0; .5, 1; 1, 1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 tmFilter="0,0; .5, 1; 1, 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 tmFilter="0,0; .5, 1; 1, 1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 tmFilter="0,0; .5, 1; 1, 1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 tmFilter="0,0; .5, 1; 1, 1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 tmFilter="0,0; .5, 1; 1, 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 tmFilter="0,0; .5, 1; 1, 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500" tmFilter="0,0; .5, 1; 1, 1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 tmFilter="0,0; .5, 1; 1, 1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 tmFilter="0,0; .5, 1; 1, 1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 tmFilter="0,0; .5, 1; 1, 1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500" tmFilter="0,0; .5, 1; 1, 1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500" tmFilter="0,0; .5, 1; 1, 1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 tmFilter="0,0; .5, 1; 1, 1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500" tmFilter="0,0; .5, 1; 1, 1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 tmFilter="0,0; .5, 1; 1, 1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 tmFilter="0,0; .5, 1; 1, 1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500" tmFilter="0,0; .5, 1; 1, 1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500" tmFilter="0,0; .5, 1; 1, 1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3" dur="500" tmFilter="0,0; .5, 1; 1, 1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0" dur="500" tmFilter="0,0; .5, 1; 1, 1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7" dur="500" tmFilter="0,0; .5, 1; 1, 1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 tmFilter="0,0; .5, 1; 1, 1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1" dur="500" tmFilter="0,0; .5, 1; 1, 1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0" dur="500" tmFilter="0,0; .5, 1; 1, 1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7" dur="500" tmFilter="0,0; .5, 1; 1, 1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0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500" tmFilter="0,0; .5, 1; 1, 1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7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" dur="500" tmFilter="0,0; .5, 1; 1, 1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8" dur="500" tmFilter="0,0; .5, 1; 1, 1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7" dur="500" tmFilter="0,0; .5, 1; 1, 1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6" dur="500" tmFilter="0,0; .5, 1; 1, 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5" dur="500" tmFilter="0,0; .5, 1; 1, 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6" fill="hold">
                      <p:stCondLst>
                        <p:cond delay="indefinite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4" dur="500" tmFilter="0,0; .5, 1; 1, 1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5" fill="hold">
                      <p:stCondLst>
                        <p:cond delay="indefinite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3" dur="500" tmFilter="0,0; .5, 1; 1, 1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4" fill="hold">
                      <p:stCondLst>
                        <p:cond delay="indefinite"/>
                      </p:stCondLst>
                      <p:childTnLst>
                        <p:par>
                          <p:cTn id="495" fill="hold">
                            <p:stCondLst>
                              <p:cond delay="0"/>
                            </p:stCondLst>
                            <p:childTnLst>
                              <p:par>
                                <p:cTn id="49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2" dur="500" tmFilter="0,0; .5, 1; 1, 1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3" fill="hold">
                      <p:stCondLst>
                        <p:cond delay="indefinite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1" dur="500" tmFilter="0,0; .5, 1; 1, 1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2" fill="hold">
                      <p:stCondLst>
                        <p:cond delay="indefinite"/>
                      </p:stCondLst>
                      <p:childTnLst>
                        <p:par>
                          <p:cTn id="513" fill="hold">
                            <p:stCondLst>
                              <p:cond delay="0"/>
                            </p:stCondLst>
                            <p:childTnLst>
                              <p:par>
                                <p:cTn id="5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500" tmFilter="0,0; .5, 1; 1, 1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9" dur="500" tmFilter="0,0; .5, 1; 1, 1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2428875"/>
            <a:ext cx="42862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00500" y="2643188"/>
            <a:ext cx="2643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3200">
                <a:solidFill>
                  <a:srgbClr val="FF0000"/>
                </a:solidFill>
              </a:rPr>
              <a:t>Лето</a:t>
            </a:r>
          </a:p>
        </p:txBody>
      </p:sp>
      <p:sp>
        <p:nvSpPr>
          <p:cNvPr id="24579" name="TextBox 5"/>
          <p:cNvSpPr txBox="1">
            <a:spLocks noChangeArrowheads="1"/>
          </p:cNvSpPr>
          <p:nvPr/>
        </p:nvSpPr>
        <p:spPr bwMode="auto">
          <a:xfrm>
            <a:off x="500063" y="857250"/>
            <a:ext cx="78581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/>
              <a:t>       </a:t>
            </a:r>
            <a:r>
              <a:rPr lang="ru-RU" sz="2800"/>
              <a:t>Солнце  печёт, липа цветёт. </a:t>
            </a:r>
          </a:p>
          <a:p>
            <a:pPr eaLnBrk="0" hangingPunct="0"/>
            <a:r>
              <a:rPr lang="en-US" sz="2800"/>
              <a:t>    </a:t>
            </a:r>
            <a:r>
              <a:rPr lang="ru-RU" sz="2800"/>
              <a:t>Рожь  поспевает, когда это бывает?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857250"/>
            <a:ext cx="28575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928688"/>
            <a:ext cx="27860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313" y="3500438"/>
            <a:ext cx="642937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428625" y="2428875"/>
            <a:ext cx="3546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i="1">
                <a:solidFill>
                  <a:srgbClr val="FF0000"/>
                </a:solidFill>
              </a:rPr>
              <a:t>                 </a:t>
            </a:r>
            <a:r>
              <a:rPr lang="ru-RU" sz="2800" i="1">
                <a:solidFill>
                  <a:srgbClr val="FF0000"/>
                </a:solidFill>
              </a:rPr>
              <a:t>Июнь</a:t>
            </a:r>
          </a:p>
        </p:txBody>
      </p: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4714875" y="2428875"/>
            <a:ext cx="3184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i="1">
                <a:solidFill>
                  <a:srgbClr val="FF0000"/>
                </a:solidFill>
              </a:rPr>
              <a:t>           </a:t>
            </a:r>
            <a:r>
              <a:rPr lang="ru-RU" sz="2800" i="1">
                <a:solidFill>
                  <a:srgbClr val="FF0000"/>
                </a:solidFill>
              </a:rPr>
              <a:t>Июль</a:t>
            </a:r>
          </a:p>
        </p:txBody>
      </p:sp>
      <p:sp>
        <p:nvSpPr>
          <p:cNvPr id="25606" name="TextBox 6"/>
          <p:cNvSpPr txBox="1">
            <a:spLocks noChangeArrowheads="1"/>
          </p:cNvSpPr>
          <p:nvPr/>
        </p:nvSpPr>
        <p:spPr bwMode="auto">
          <a:xfrm>
            <a:off x="642938" y="3643313"/>
            <a:ext cx="7572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i="1">
                <a:solidFill>
                  <a:srgbClr val="FF0000"/>
                </a:solidFill>
              </a:rPr>
              <a:t>                          </a:t>
            </a:r>
            <a:r>
              <a:rPr lang="ru-RU" sz="2800" i="1">
                <a:solidFill>
                  <a:srgbClr val="FF0000"/>
                </a:solidFill>
              </a:rPr>
              <a:t>Август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6732588" y="549275"/>
            <a:ext cx="1584325" cy="1584325"/>
          </a:xfrm>
          <a:prstGeom prst="ellipse">
            <a:avLst/>
          </a:prstGeom>
          <a:gradFill rotWithShape="1">
            <a:gsLst>
              <a:gs pos="0">
                <a:srgbClr val="FFFF66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7183" name="AutoShape 15"/>
          <p:cNvSpPr>
            <a:spLocks noChangeArrowheads="1"/>
          </p:cNvSpPr>
          <p:nvPr/>
        </p:nvSpPr>
        <p:spPr bwMode="auto">
          <a:xfrm rot="669196">
            <a:off x="395288" y="476250"/>
            <a:ext cx="2159000" cy="1295400"/>
          </a:xfrm>
          <a:prstGeom prst="cloudCallout">
            <a:avLst>
              <a:gd name="adj1" fmla="val -56616"/>
              <a:gd name="adj2" fmla="val -12259"/>
            </a:avLst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ru-RU"/>
          </a:p>
        </p:txBody>
      </p:sp>
      <p:pic>
        <p:nvPicPr>
          <p:cNvPr id="7190" name="Picture 22" descr="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636842">
            <a:off x="-1804988" y="12700"/>
            <a:ext cx="1584326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Freeform 26" descr="Штриховой вертикальный"/>
          <p:cNvSpPr>
            <a:spLocks/>
          </p:cNvSpPr>
          <p:nvPr/>
        </p:nvSpPr>
        <p:spPr bwMode="auto">
          <a:xfrm rot="-178922">
            <a:off x="-180975" y="4332288"/>
            <a:ext cx="7489825" cy="2978150"/>
          </a:xfrm>
          <a:custGeom>
            <a:avLst/>
            <a:gdLst>
              <a:gd name="T0" fmla="*/ 82 w 3295"/>
              <a:gd name="T1" fmla="*/ 0 h 1767"/>
              <a:gd name="T2" fmla="*/ 202 w 3295"/>
              <a:gd name="T3" fmla="*/ 24 h 1767"/>
              <a:gd name="T4" fmla="*/ 594 w 3295"/>
              <a:gd name="T5" fmla="*/ 24 h 1767"/>
              <a:gd name="T6" fmla="*/ 706 w 3295"/>
              <a:gd name="T7" fmla="*/ 72 h 1767"/>
              <a:gd name="T8" fmla="*/ 754 w 3295"/>
              <a:gd name="T9" fmla="*/ 96 h 1767"/>
              <a:gd name="T10" fmla="*/ 762 w 3295"/>
              <a:gd name="T11" fmla="*/ 120 h 1767"/>
              <a:gd name="T12" fmla="*/ 858 w 3295"/>
              <a:gd name="T13" fmla="*/ 168 h 1767"/>
              <a:gd name="T14" fmla="*/ 946 w 3295"/>
              <a:gd name="T15" fmla="*/ 232 h 1767"/>
              <a:gd name="T16" fmla="*/ 954 w 3295"/>
              <a:gd name="T17" fmla="*/ 256 h 1767"/>
              <a:gd name="T18" fmla="*/ 978 w 3295"/>
              <a:gd name="T19" fmla="*/ 264 h 1767"/>
              <a:gd name="T20" fmla="*/ 1050 w 3295"/>
              <a:gd name="T21" fmla="*/ 304 h 1767"/>
              <a:gd name="T22" fmla="*/ 1162 w 3295"/>
              <a:gd name="T23" fmla="*/ 424 h 1767"/>
              <a:gd name="T24" fmla="*/ 1170 w 3295"/>
              <a:gd name="T25" fmla="*/ 448 h 1767"/>
              <a:gd name="T26" fmla="*/ 1194 w 3295"/>
              <a:gd name="T27" fmla="*/ 480 h 1767"/>
              <a:gd name="T28" fmla="*/ 1242 w 3295"/>
              <a:gd name="T29" fmla="*/ 608 h 1767"/>
              <a:gd name="T30" fmla="*/ 1450 w 3295"/>
              <a:gd name="T31" fmla="*/ 616 h 1767"/>
              <a:gd name="T32" fmla="*/ 1530 w 3295"/>
              <a:gd name="T33" fmla="*/ 672 h 1767"/>
              <a:gd name="T34" fmla="*/ 1602 w 3295"/>
              <a:gd name="T35" fmla="*/ 736 h 1767"/>
              <a:gd name="T36" fmla="*/ 1658 w 3295"/>
              <a:gd name="T37" fmla="*/ 744 h 1767"/>
              <a:gd name="T38" fmla="*/ 1754 w 3295"/>
              <a:gd name="T39" fmla="*/ 776 h 1767"/>
              <a:gd name="T40" fmla="*/ 1834 w 3295"/>
              <a:gd name="T41" fmla="*/ 808 h 1767"/>
              <a:gd name="T42" fmla="*/ 1978 w 3295"/>
              <a:gd name="T43" fmla="*/ 904 h 1767"/>
              <a:gd name="T44" fmla="*/ 2186 w 3295"/>
              <a:gd name="T45" fmla="*/ 1008 h 1767"/>
              <a:gd name="T46" fmla="*/ 2274 w 3295"/>
              <a:gd name="T47" fmla="*/ 1128 h 1767"/>
              <a:gd name="T48" fmla="*/ 2282 w 3295"/>
              <a:gd name="T49" fmla="*/ 1152 h 1767"/>
              <a:gd name="T50" fmla="*/ 2410 w 3295"/>
              <a:gd name="T51" fmla="*/ 1264 h 1767"/>
              <a:gd name="T52" fmla="*/ 2482 w 3295"/>
              <a:gd name="T53" fmla="*/ 1344 h 1767"/>
              <a:gd name="T54" fmla="*/ 2634 w 3295"/>
              <a:gd name="T55" fmla="*/ 1408 h 1767"/>
              <a:gd name="T56" fmla="*/ 2930 w 3295"/>
              <a:gd name="T57" fmla="*/ 1408 h 1767"/>
              <a:gd name="T58" fmla="*/ 3026 w 3295"/>
              <a:gd name="T59" fmla="*/ 1448 h 1767"/>
              <a:gd name="T60" fmla="*/ 3202 w 3295"/>
              <a:gd name="T61" fmla="*/ 1488 h 1767"/>
              <a:gd name="T62" fmla="*/ 2330 w 3295"/>
              <a:gd name="T63" fmla="*/ 1552 h 1767"/>
              <a:gd name="T64" fmla="*/ 2146 w 3295"/>
              <a:gd name="T65" fmla="*/ 1544 h 1767"/>
              <a:gd name="T66" fmla="*/ 1386 w 3295"/>
              <a:gd name="T67" fmla="*/ 1536 h 1767"/>
              <a:gd name="T68" fmla="*/ 1162 w 3295"/>
              <a:gd name="T69" fmla="*/ 1520 h 1767"/>
              <a:gd name="T70" fmla="*/ 418 w 3295"/>
              <a:gd name="T71" fmla="*/ 1504 h 1767"/>
              <a:gd name="T72" fmla="*/ 106 w 3295"/>
              <a:gd name="T73" fmla="*/ 1520 h 1767"/>
              <a:gd name="T74" fmla="*/ 74 w 3295"/>
              <a:gd name="T75" fmla="*/ 1512 h 1767"/>
              <a:gd name="T76" fmla="*/ 66 w 3295"/>
              <a:gd name="T77" fmla="*/ 696 h 1767"/>
              <a:gd name="T78" fmla="*/ 90 w 3295"/>
              <a:gd name="T79" fmla="*/ 272 h 1767"/>
              <a:gd name="T80" fmla="*/ 98 w 3295"/>
              <a:gd name="T81" fmla="*/ 40 h 1767"/>
              <a:gd name="T82" fmla="*/ 74 w 3295"/>
              <a:gd name="T83" fmla="*/ 24 h 1767"/>
              <a:gd name="T84" fmla="*/ 82 w 3295"/>
              <a:gd name="T85" fmla="*/ 0 h 176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95"/>
              <a:gd name="T130" fmla="*/ 0 h 1767"/>
              <a:gd name="T131" fmla="*/ 3295 w 3295"/>
              <a:gd name="T132" fmla="*/ 1767 h 176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95" h="1767">
                <a:moveTo>
                  <a:pt x="82" y="0"/>
                </a:moveTo>
                <a:cubicBezTo>
                  <a:pt x="121" y="13"/>
                  <a:pt x="163" y="11"/>
                  <a:pt x="202" y="24"/>
                </a:cubicBezTo>
                <a:cubicBezTo>
                  <a:pt x="377" y="18"/>
                  <a:pt x="438" y="9"/>
                  <a:pt x="594" y="24"/>
                </a:cubicBezTo>
                <a:cubicBezTo>
                  <a:pt x="634" y="28"/>
                  <a:pt x="667" y="62"/>
                  <a:pt x="706" y="72"/>
                </a:cubicBezTo>
                <a:cubicBezTo>
                  <a:pt x="721" y="82"/>
                  <a:pt x="741" y="83"/>
                  <a:pt x="754" y="96"/>
                </a:cubicBezTo>
                <a:cubicBezTo>
                  <a:pt x="760" y="102"/>
                  <a:pt x="756" y="114"/>
                  <a:pt x="762" y="120"/>
                </a:cubicBezTo>
                <a:cubicBezTo>
                  <a:pt x="772" y="130"/>
                  <a:pt x="840" y="155"/>
                  <a:pt x="858" y="168"/>
                </a:cubicBezTo>
                <a:cubicBezTo>
                  <a:pt x="887" y="189"/>
                  <a:pt x="915" y="212"/>
                  <a:pt x="946" y="232"/>
                </a:cubicBezTo>
                <a:cubicBezTo>
                  <a:pt x="949" y="240"/>
                  <a:pt x="948" y="250"/>
                  <a:pt x="954" y="256"/>
                </a:cubicBezTo>
                <a:cubicBezTo>
                  <a:pt x="960" y="262"/>
                  <a:pt x="970" y="260"/>
                  <a:pt x="978" y="264"/>
                </a:cubicBezTo>
                <a:cubicBezTo>
                  <a:pt x="1003" y="276"/>
                  <a:pt x="1026" y="291"/>
                  <a:pt x="1050" y="304"/>
                </a:cubicBezTo>
                <a:cubicBezTo>
                  <a:pt x="1101" y="332"/>
                  <a:pt x="1129" y="380"/>
                  <a:pt x="1162" y="424"/>
                </a:cubicBezTo>
                <a:cubicBezTo>
                  <a:pt x="1165" y="432"/>
                  <a:pt x="1166" y="441"/>
                  <a:pt x="1170" y="448"/>
                </a:cubicBezTo>
                <a:cubicBezTo>
                  <a:pt x="1177" y="460"/>
                  <a:pt x="1189" y="468"/>
                  <a:pt x="1194" y="480"/>
                </a:cubicBezTo>
                <a:cubicBezTo>
                  <a:pt x="1203" y="504"/>
                  <a:pt x="1202" y="602"/>
                  <a:pt x="1242" y="608"/>
                </a:cubicBezTo>
                <a:cubicBezTo>
                  <a:pt x="1311" y="617"/>
                  <a:pt x="1381" y="613"/>
                  <a:pt x="1450" y="616"/>
                </a:cubicBezTo>
                <a:cubicBezTo>
                  <a:pt x="1481" y="631"/>
                  <a:pt x="1507" y="645"/>
                  <a:pt x="1530" y="672"/>
                </a:cubicBezTo>
                <a:cubicBezTo>
                  <a:pt x="1549" y="695"/>
                  <a:pt x="1571" y="727"/>
                  <a:pt x="1602" y="736"/>
                </a:cubicBezTo>
                <a:cubicBezTo>
                  <a:pt x="1620" y="741"/>
                  <a:pt x="1639" y="741"/>
                  <a:pt x="1658" y="744"/>
                </a:cubicBezTo>
                <a:cubicBezTo>
                  <a:pt x="1692" y="766"/>
                  <a:pt x="1713" y="769"/>
                  <a:pt x="1754" y="776"/>
                </a:cubicBezTo>
                <a:cubicBezTo>
                  <a:pt x="1781" y="787"/>
                  <a:pt x="1807" y="797"/>
                  <a:pt x="1834" y="808"/>
                </a:cubicBezTo>
                <a:cubicBezTo>
                  <a:pt x="1888" y="829"/>
                  <a:pt x="1924" y="882"/>
                  <a:pt x="1978" y="904"/>
                </a:cubicBezTo>
                <a:cubicBezTo>
                  <a:pt x="2046" y="931"/>
                  <a:pt x="2134" y="951"/>
                  <a:pt x="2186" y="1008"/>
                </a:cubicBezTo>
                <a:cubicBezTo>
                  <a:pt x="2186" y="1008"/>
                  <a:pt x="2268" y="1110"/>
                  <a:pt x="2274" y="1128"/>
                </a:cubicBezTo>
                <a:cubicBezTo>
                  <a:pt x="2277" y="1136"/>
                  <a:pt x="2277" y="1145"/>
                  <a:pt x="2282" y="1152"/>
                </a:cubicBezTo>
                <a:cubicBezTo>
                  <a:pt x="2322" y="1201"/>
                  <a:pt x="2363" y="1225"/>
                  <a:pt x="2410" y="1264"/>
                </a:cubicBezTo>
                <a:cubicBezTo>
                  <a:pt x="2438" y="1287"/>
                  <a:pt x="2452" y="1323"/>
                  <a:pt x="2482" y="1344"/>
                </a:cubicBezTo>
                <a:cubicBezTo>
                  <a:pt x="2525" y="1375"/>
                  <a:pt x="2586" y="1384"/>
                  <a:pt x="2634" y="1408"/>
                </a:cubicBezTo>
                <a:cubicBezTo>
                  <a:pt x="2759" y="1398"/>
                  <a:pt x="2777" y="1392"/>
                  <a:pt x="2930" y="1408"/>
                </a:cubicBezTo>
                <a:cubicBezTo>
                  <a:pt x="2960" y="1411"/>
                  <a:pt x="2994" y="1442"/>
                  <a:pt x="3026" y="1448"/>
                </a:cubicBezTo>
                <a:cubicBezTo>
                  <a:pt x="3103" y="1487"/>
                  <a:pt x="3081" y="1480"/>
                  <a:pt x="3202" y="1488"/>
                </a:cubicBezTo>
                <a:cubicBezTo>
                  <a:pt x="3295" y="1767"/>
                  <a:pt x="2444" y="1553"/>
                  <a:pt x="2330" y="1552"/>
                </a:cubicBezTo>
                <a:cubicBezTo>
                  <a:pt x="2266" y="1541"/>
                  <a:pt x="2210" y="1535"/>
                  <a:pt x="2146" y="1544"/>
                </a:cubicBezTo>
                <a:cubicBezTo>
                  <a:pt x="1834" y="1534"/>
                  <a:pt x="1755" y="1530"/>
                  <a:pt x="1386" y="1536"/>
                </a:cubicBezTo>
                <a:cubicBezTo>
                  <a:pt x="1323" y="1578"/>
                  <a:pt x="1232" y="1522"/>
                  <a:pt x="1162" y="1520"/>
                </a:cubicBezTo>
                <a:cubicBezTo>
                  <a:pt x="914" y="1512"/>
                  <a:pt x="666" y="1509"/>
                  <a:pt x="418" y="1504"/>
                </a:cubicBezTo>
                <a:cubicBezTo>
                  <a:pt x="329" y="1445"/>
                  <a:pt x="193" y="1462"/>
                  <a:pt x="106" y="1520"/>
                </a:cubicBezTo>
                <a:cubicBezTo>
                  <a:pt x="95" y="1517"/>
                  <a:pt x="76" y="1523"/>
                  <a:pt x="74" y="1512"/>
                </a:cubicBezTo>
                <a:cubicBezTo>
                  <a:pt x="59" y="1414"/>
                  <a:pt x="0" y="498"/>
                  <a:pt x="66" y="696"/>
                </a:cubicBezTo>
                <a:cubicBezTo>
                  <a:pt x="111" y="560"/>
                  <a:pt x="45" y="408"/>
                  <a:pt x="90" y="272"/>
                </a:cubicBezTo>
                <a:cubicBezTo>
                  <a:pt x="94" y="212"/>
                  <a:pt x="117" y="102"/>
                  <a:pt x="98" y="40"/>
                </a:cubicBezTo>
                <a:cubicBezTo>
                  <a:pt x="95" y="31"/>
                  <a:pt x="82" y="29"/>
                  <a:pt x="74" y="24"/>
                </a:cubicBezTo>
                <a:cubicBezTo>
                  <a:pt x="77" y="16"/>
                  <a:pt x="82" y="0"/>
                  <a:pt x="82" y="0"/>
                </a:cubicBezTo>
                <a:close/>
              </a:path>
            </a:pathLst>
          </a:custGeom>
          <a:pattFill prst="dashVert">
            <a:fgClr>
              <a:srgbClr val="009900"/>
            </a:fgClr>
            <a:bgClr>
              <a:srgbClr val="33CC33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pic>
        <p:nvPicPr>
          <p:cNvPr id="7195" name="Picture 27" descr="3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</a:blip>
          <a:srcRect l="55405" r="6810"/>
          <a:stretch>
            <a:fillRect/>
          </a:stretch>
        </p:blipFill>
        <p:spPr bwMode="auto">
          <a:xfrm>
            <a:off x="2339975" y="5589588"/>
            <a:ext cx="12954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6" name="Picture 28" descr="3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</a:blip>
          <a:srcRect l="55405" r="6810"/>
          <a:stretch>
            <a:fillRect/>
          </a:stretch>
        </p:blipFill>
        <p:spPr bwMode="auto">
          <a:xfrm rot="1490066">
            <a:off x="4003675" y="5670550"/>
            <a:ext cx="1079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8" name="Rectangle 30"/>
          <p:cNvSpPr>
            <a:spLocks noChangeArrowheads="1"/>
          </p:cNvSpPr>
          <p:nvPr/>
        </p:nvSpPr>
        <p:spPr bwMode="auto">
          <a:xfrm rot="-1562800">
            <a:off x="5740400" y="1984375"/>
            <a:ext cx="1152525" cy="714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 rot="-377981">
            <a:off x="4791075" y="1555750"/>
            <a:ext cx="1939925" cy="11588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7200" name="Rectangle 32"/>
          <p:cNvSpPr>
            <a:spLocks noChangeArrowheads="1"/>
          </p:cNvSpPr>
          <p:nvPr/>
        </p:nvSpPr>
        <p:spPr bwMode="auto">
          <a:xfrm rot="466734">
            <a:off x="5573713" y="1123950"/>
            <a:ext cx="1152525" cy="714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7203" name="Rectangle 35"/>
          <p:cNvSpPr>
            <a:spLocks noChangeArrowheads="1"/>
          </p:cNvSpPr>
          <p:nvPr/>
        </p:nvSpPr>
        <p:spPr bwMode="auto">
          <a:xfrm rot="1130946">
            <a:off x="4862513" y="595313"/>
            <a:ext cx="1951037" cy="11747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7204" name="Rectangle 36"/>
          <p:cNvSpPr>
            <a:spLocks noChangeArrowheads="1"/>
          </p:cNvSpPr>
          <p:nvPr/>
        </p:nvSpPr>
        <p:spPr bwMode="auto">
          <a:xfrm rot="-2526955">
            <a:off x="5297488" y="2532063"/>
            <a:ext cx="1893887" cy="13652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7205" name="Rectangle 37"/>
          <p:cNvSpPr>
            <a:spLocks noChangeArrowheads="1"/>
          </p:cNvSpPr>
          <p:nvPr/>
        </p:nvSpPr>
        <p:spPr bwMode="auto">
          <a:xfrm rot="-3416466">
            <a:off x="6330156" y="2548732"/>
            <a:ext cx="1152525" cy="714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7206" name="Rectangle 38"/>
          <p:cNvSpPr>
            <a:spLocks noChangeArrowheads="1"/>
          </p:cNvSpPr>
          <p:nvPr/>
        </p:nvSpPr>
        <p:spPr bwMode="auto">
          <a:xfrm rot="-4767063">
            <a:off x="6263482" y="3023393"/>
            <a:ext cx="1943100" cy="14446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7207" name="Rectangle 39"/>
          <p:cNvSpPr>
            <a:spLocks noChangeArrowheads="1"/>
          </p:cNvSpPr>
          <p:nvPr/>
        </p:nvSpPr>
        <p:spPr bwMode="auto">
          <a:xfrm rot="-5660716">
            <a:off x="7198519" y="2670969"/>
            <a:ext cx="1152525" cy="71437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pic>
        <p:nvPicPr>
          <p:cNvPr id="7208" name="Picture 4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лето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604250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1" name="Picture 42" descr="tree2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52413" y="2420938"/>
            <a:ext cx="159543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2" name="Picture 41" descr="tree2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313" y="3213100"/>
            <a:ext cx="1595437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3" name="Picture 43" descr="tree2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16013" y="3933825"/>
            <a:ext cx="1049337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3" name="Picture 45" descr="kalendula_kopija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395288" y="5230813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4" name="Picture 46" descr="kalendula_kopija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1403350" y="5919788"/>
            <a:ext cx="938213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5" name="Picture 47" descr="kalendula_kopija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3059113" y="6021388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6" name="Picture 48" descr="kalendula_kopija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4643438" y="628173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7" name="Picture 49" descr="kalendula_kopija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1763713" y="486886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8" name="Picture 20" descr="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429256">
            <a:off x="9330531" y="3639344"/>
            <a:ext cx="1544638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18" descr="3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</a:blip>
          <a:srcRect l="55405" r="6810"/>
          <a:stretch>
            <a:fillRect/>
          </a:stretch>
        </p:blipFill>
        <p:spPr bwMode="auto">
          <a:xfrm>
            <a:off x="900113" y="4797425"/>
            <a:ext cx="1655762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2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48" presetID="10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52" presetID="10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0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9000"/>
                            </p:stCondLst>
                            <p:childTnLst>
                              <p:par>
                                <p:cTn id="60" presetID="10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1000"/>
                            </p:stCondLst>
                            <p:childTnLst>
                              <p:par>
                                <p:cTn id="6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1500"/>
                            </p:stCondLst>
                            <p:childTnLst>
                              <p:par>
                                <p:cTn id="6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2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3000"/>
                            </p:stCondLst>
                            <p:childTnLst>
                              <p:par>
                                <p:cTn id="84" presetID="37" presetClass="path" presetSubtype="0" repeatCount="2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85 -0.05232 L -0.02309 0.0868 C 0.00018 0.11759 0.03525 0.13657 0.07153 0.13657 C 0.11303 0.13657 0.14619 0.11759 0.1698 0.0868 L 0.28143 -0.05232 " pathEditMode="relative" rAng="0" ptsTypes="FffFF">
                                      <p:cBhvr>
                                        <p:cTn id="85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7000"/>
                            </p:stCondLst>
                            <p:childTnLst>
                              <p:par>
                                <p:cTn id="8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-0.07199 L 0.0184 -0.10718 C 0.03368 -0.12315 0.06823 -0.11505 0.08125 -0.0926 L 0.11024 -0.04283 " pathEditMode="relative" rAng="3132363" ptsTypes="FfFF">
                                      <p:cBhvr>
                                        <p:cTn id="122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9500"/>
                            </p:stCondLst>
                            <p:childTnLst>
                              <p:par>
                                <p:cTn id="1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41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-0.07199 L 0.0184 -0.10718 C 0.03368 -0.12315 0.06823 -0.11505 0.08125 -0.0926 L 0.11024 -0.04283 " pathEditMode="relative" rAng="3132363" ptsTypes="FfFF">
                                      <p:cBhvr>
                                        <p:cTn id="14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1000"/>
                            </p:stCondLst>
                            <p:childTnLst>
                              <p:par>
                                <p:cTn id="144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0046 L 0.02604 -0.07824 C 0.03819 -0.11319 0.0875 -0.1338 0.11719 -0.1162 L 0.18264 -0.07708 " pathEditMode="relative" rAng="1452706" ptsTypes="FfFF">
                                      <p:cBhvr>
                                        <p:cTn id="145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0" y="-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1500"/>
                            </p:stCondLst>
                            <p:childTnLst>
                              <p:par>
                                <p:cTn id="1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281 -0.07731 L 0.32691 -0.07523 " pathEditMode="relative" rAng="0" ptsTypes="AA">
                                      <p:cBhvr>
                                        <p:cTn id="148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2000"/>
                            </p:stCondLst>
                            <p:childTnLst>
                              <p:par>
                                <p:cTn id="150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691 -0.07523 L 0.4165 -0.20231 C 0.45729 -0.26041 0.62743 -0.17453 0.729 -0.04606 L 0.95625 0.23982 " pathEditMode="relative" rAng="2604517" ptsTypes="FfFF">
                                      <p:cBhvr>
                                        <p:cTn id="151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0" y="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2500"/>
                            </p:stCondLst>
                            <p:childTnLst>
                              <p:par>
                                <p:cTn id="1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07 -0.04306 L 0.19219 0.03426 " pathEditMode="relative" rAng="0" ptsTypes="AA">
                                      <p:cBhvr>
                                        <p:cTn id="154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0" y="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3000"/>
                            </p:stCondLst>
                            <p:childTnLst>
                              <p:par>
                                <p:cTn id="156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57 -0.01783 C 0.08507 0.01458 0.07013 0.06203 0.09948 0.08912 C 0.1401 0.12939 0.21753 -0.00209 0.26666 0.0456 C 0.31059 0.08935 0.22257 0.18379 0.2651 0.22453 C 0.30954 0.26805 0.33264 0.15972 0.38003 0.20601 C 0.42291 0.24745 0.36753 0.2824 0.40538 0.31875 C 0.44184 0.35486 0.44757 0.29259 0.48038 0.325 C 0.49948 0.34328 0.49427 0.35694 0.49079 0.36782 " pathEditMode="relative" rAng="2181646" ptsTypes="ffffffff">
                                      <p:cBhvr>
                                        <p:cTn id="157" dur="2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0" y="19400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63" presetID="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833 0.00278 L -0.91979 0.00278 L -0.91979 -0.43866 L -0.25833 -0.43866 L -0.25833 0.00278 Z " pathEditMode="relative" rAng="10800000" ptsTypes="FFFFF">
                                      <p:cBhvr>
                                        <p:cTn id="164" dur="3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00" y="-2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1000"/>
                            </p:stCondLst>
                            <p:childTnLst>
                              <p:par>
                                <p:cTn id="16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300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300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08"/>
                </p:tgtEl>
              </p:cMediaNode>
            </p:audio>
          </p:childTnLst>
        </p:cTn>
      </p:par>
    </p:tnLst>
    <p:bldLst>
      <p:bldP spid="7179" grpId="0" animBg="1"/>
      <p:bldP spid="7179" grpId="1" animBg="1"/>
      <p:bldP spid="7183" grpId="0" animBg="1"/>
      <p:bldP spid="7198" grpId="0" animBg="1"/>
      <p:bldP spid="7198" grpId="1" animBg="1"/>
      <p:bldP spid="7199" grpId="0" animBg="1"/>
      <p:bldP spid="7200" grpId="0" animBg="1"/>
      <p:bldP spid="7200" grpId="1" animBg="1"/>
      <p:bldP spid="7203" grpId="0" animBg="1"/>
      <p:bldP spid="7204" grpId="0" animBg="1"/>
      <p:bldP spid="7205" grpId="0" animBg="1"/>
      <p:bldP spid="7205" grpId="1" animBg="1"/>
      <p:bldP spid="7206" grpId="0" animBg="1"/>
      <p:bldP spid="7207" grpId="0" animBg="1"/>
      <p:bldP spid="720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2"/>
          <p:cNvSpPr>
            <a:spLocks noChangeArrowheads="1"/>
          </p:cNvSpPr>
          <p:nvPr/>
        </p:nvSpPr>
        <p:spPr bwMode="auto">
          <a:xfrm>
            <a:off x="4429125" y="1071563"/>
            <a:ext cx="421481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/>
              <a:t>Пусты поля,</a:t>
            </a:r>
          </a:p>
          <a:p>
            <a:pPr eaLnBrk="0" hangingPunct="0"/>
            <a:r>
              <a:rPr lang="ru-RU" sz="2800"/>
              <a:t>Мокнет земля,</a:t>
            </a:r>
          </a:p>
          <a:p>
            <a:pPr eaLnBrk="0" hangingPunct="0"/>
            <a:r>
              <a:rPr lang="ru-RU" sz="2800"/>
              <a:t>Дождь поливает.</a:t>
            </a:r>
          </a:p>
          <a:p>
            <a:pPr eaLnBrk="0" hangingPunct="0"/>
            <a:r>
              <a:rPr lang="ru-RU" sz="2800"/>
              <a:t>Когда это бывает</a:t>
            </a: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071563"/>
            <a:ext cx="2643188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71688" y="4357688"/>
            <a:ext cx="2000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3200">
                <a:solidFill>
                  <a:srgbClr val="FF0000"/>
                </a:solidFill>
              </a:rPr>
              <a:t>Осень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857250"/>
            <a:ext cx="550068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4714875" y="2643188"/>
            <a:ext cx="3786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i="1">
                <a:solidFill>
                  <a:srgbClr val="FF0000"/>
                </a:solidFill>
              </a:rPr>
              <a:t>Сентябрь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786188"/>
            <a:ext cx="29289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3786188"/>
            <a:ext cx="292893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1428750" y="5000625"/>
            <a:ext cx="3000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i="1">
                <a:solidFill>
                  <a:srgbClr val="FF0000"/>
                </a:solidFill>
              </a:rPr>
              <a:t>Октябрь</a:t>
            </a:r>
          </a:p>
        </p:txBody>
      </p:sp>
      <p:sp>
        <p:nvSpPr>
          <p:cNvPr id="28678" name="TextBox 6"/>
          <p:cNvSpPr txBox="1">
            <a:spLocks noChangeArrowheads="1"/>
          </p:cNvSpPr>
          <p:nvPr/>
        </p:nvSpPr>
        <p:spPr bwMode="auto">
          <a:xfrm>
            <a:off x="6000750" y="4929188"/>
            <a:ext cx="3008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i="1">
                <a:solidFill>
                  <a:srgbClr val="FF0000"/>
                </a:solidFill>
              </a:rPr>
              <a:t>Ноябрь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57250"/>
            <a:ext cx="321468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786188"/>
            <a:ext cx="32861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857250"/>
            <a:ext cx="3357562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3786188"/>
            <a:ext cx="33575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1500188" y="3000375"/>
            <a:ext cx="7643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b="1" i="1">
                <a:solidFill>
                  <a:srgbClr val="FF0000"/>
                </a:solidFill>
              </a:rPr>
              <a:t>         </a:t>
            </a:r>
            <a:r>
              <a:rPr lang="ru-RU" sz="2800" i="1">
                <a:solidFill>
                  <a:srgbClr val="FF0000"/>
                </a:solidFill>
              </a:rPr>
              <a:t>Дары  осени.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1"/>
          <p:cNvSpPr>
            <a:spLocks noChangeArrowheads="1"/>
          </p:cNvSpPr>
          <p:nvPr/>
        </p:nvSpPr>
        <p:spPr bwMode="auto">
          <a:xfrm>
            <a:off x="714375" y="1643063"/>
            <a:ext cx="60721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 http://zagadki.pp.ru</a:t>
            </a:r>
            <a:endParaRPr lang="ru-RU" sz="2400"/>
          </a:p>
          <a:p>
            <a:pPr eaLnBrk="0" hangingPunct="0"/>
            <a:endParaRPr lang="ru-RU"/>
          </a:p>
          <a:p>
            <a:pPr eaLnBrk="0" hangingPunct="0"/>
            <a:endParaRPr lang="ru-RU"/>
          </a:p>
          <a:p>
            <a:pPr eaLnBrk="0" hangingPunct="0"/>
            <a:endParaRPr lang="ru-RU"/>
          </a:p>
          <a:p>
            <a:pPr eaLnBrk="0" hangingPunct="0"/>
            <a:endParaRPr lang="ru-RU"/>
          </a:p>
        </p:txBody>
      </p:sp>
      <p:sp>
        <p:nvSpPr>
          <p:cNvPr id="30722" name="Прямоугольник 2"/>
          <p:cNvSpPr>
            <a:spLocks noChangeArrowheads="1"/>
          </p:cNvSpPr>
          <p:nvPr/>
        </p:nvSpPr>
        <p:spPr bwMode="auto">
          <a:xfrm>
            <a:off x="857250" y="2143125"/>
            <a:ext cx="5600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http://childline.ru</a:t>
            </a:r>
            <a:endParaRPr lang="ru-RU" sz="2400"/>
          </a:p>
        </p:txBody>
      </p:sp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785813" y="2643188"/>
            <a:ext cx="7315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 http://www.parenting.ru</a:t>
            </a:r>
            <a:endParaRPr lang="ru-RU" sz="2400"/>
          </a:p>
        </p:txBody>
      </p:sp>
      <p:sp>
        <p:nvSpPr>
          <p:cNvPr id="30724" name="Прямоугольник 4"/>
          <p:cNvSpPr>
            <a:spLocks noChangeArrowheads="1"/>
          </p:cNvSpPr>
          <p:nvPr/>
        </p:nvSpPr>
        <p:spPr bwMode="auto">
          <a:xfrm>
            <a:off x="785813" y="3105150"/>
            <a:ext cx="6072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 http://gugunet.de</a:t>
            </a:r>
            <a:endParaRPr lang="ru-RU" sz="2400"/>
          </a:p>
        </p:txBody>
      </p:sp>
      <p:sp>
        <p:nvSpPr>
          <p:cNvPr id="30725" name="Прямоугольник 6"/>
          <p:cNvSpPr>
            <a:spLocks noChangeArrowheads="1"/>
          </p:cNvSpPr>
          <p:nvPr/>
        </p:nvSpPr>
        <p:spPr bwMode="auto">
          <a:xfrm>
            <a:off x="857250" y="3571875"/>
            <a:ext cx="6000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http://luchiki.ucoz.ru/load/ehlektronnye_fizminutki_dlja_glaz/15-1-0-75</a:t>
            </a:r>
            <a:endParaRPr lang="ru-RU" sz="2400"/>
          </a:p>
        </p:txBody>
      </p:sp>
      <p:sp>
        <p:nvSpPr>
          <p:cNvPr id="30726" name="TextBox 7"/>
          <p:cNvSpPr txBox="1">
            <a:spLocks noChangeArrowheads="1"/>
          </p:cNvSpPr>
          <p:nvPr/>
        </p:nvSpPr>
        <p:spPr bwMode="auto">
          <a:xfrm>
            <a:off x="1357313" y="1000125"/>
            <a:ext cx="7588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/>
              <a:t>Использованные источники: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214438"/>
            <a:ext cx="2857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1214438"/>
            <a:ext cx="3000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88" y="3857625"/>
            <a:ext cx="2786062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3" y="3857625"/>
            <a:ext cx="300037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Прямоугольник 5"/>
          <p:cNvSpPr>
            <a:spLocks noChangeArrowheads="1"/>
          </p:cNvSpPr>
          <p:nvPr/>
        </p:nvSpPr>
        <p:spPr bwMode="auto">
          <a:xfrm>
            <a:off x="928688" y="3214688"/>
            <a:ext cx="7358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 i="1">
                <a:solidFill>
                  <a:srgbClr val="FF0000"/>
                </a:solidFill>
              </a:rPr>
              <a:t>Времена года.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1357313"/>
            <a:ext cx="250031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4572000" y="1500188"/>
            <a:ext cx="37861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/>
              <a:t>Хоть сама</a:t>
            </a:r>
          </a:p>
          <a:p>
            <a:pPr eaLnBrk="0" hangingPunct="0"/>
            <a:r>
              <a:rPr lang="ru-RU" sz="2800"/>
              <a:t>- И снег, и лёд,</a:t>
            </a:r>
          </a:p>
          <a:p>
            <a:pPr eaLnBrk="0" hangingPunct="0"/>
            <a:r>
              <a:rPr lang="ru-RU" sz="2800"/>
              <a:t>а уходит слёзы льёт.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43125" y="3857625"/>
            <a:ext cx="1462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i="1">
                <a:solidFill>
                  <a:srgbClr val="FF0000"/>
                </a:solidFill>
              </a:rPr>
              <a:t>Зима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3429000"/>
            <a:ext cx="6929437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714375"/>
            <a:ext cx="292893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571500" y="2571750"/>
            <a:ext cx="5786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i="1">
                <a:solidFill>
                  <a:srgbClr val="FF0000"/>
                </a:solidFill>
              </a:rPr>
              <a:t>       </a:t>
            </a:r>
            <a:r>
              <a:rPr lang="ru-RU" sz="2800" i="1">
                <a:solidFill>
                  <a:srgbClr val="FF0000"/>
                </a:solidFill>
              </a:rPr>
              <a:t>Декабрь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714375"/>
            <a:ext cx="32146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Прямоугольник 4"/>
          <p:cNvSpPr>
            <a:spLocks noChangeArrowheads="1"/>
          </p:cNvSpPr>
          <p:nvPr/>
        </p:nvSpPr>
        <p:spPr bwMode="auto">
          <a:xfrm>
            <a:off x="5000625" y="2500313"/>
            <a:ext cx="2857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i="1">
                <a:solidFill>
                  <a:srgbClr val="FF0000"/>
                </a:solidFill>
              </a:rPr>
              <a:t>      </a:t>
            </a:r>
            <a:r>
              <a:rPr lang="ru-RU" sz="2800" i="1">
                <a:solidFill>
                  <a:srgbClr val="FF0000"/>
                </a:solidFill>
              </a:rPr>
              <a:t>Январь</a:t>
            </a:r>
          </a:p>
        </p:txBody>
      </p:sp>
      <p:sp>
        <p:nvSpPr>
          <p:cNvPr id="17414" name="Прямоугольник 6"/>
          <p:cNvSpPr>
            <a:spLocks noChangeArrowheads="1"/>
          </p:cNvSpPr>
          <p:nvPr/>
        </p:nvSpPr>
        <p:spPr bwMode="auto">
          <a:xfrm>
            <a:off x="1071563" y="5429250"/>
            <a:ext cx="7500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i="1">
                <a:solidFill>
                  <a:srgbClr val="FF0000"/>
                </a:solidFill>
              </a:rPr>
              <a:t>Февраль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642938"/>
            <a:ext cx="300037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2357438"/>
            <a:ext cx="300037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88" y="4286250"/>
            <a:ext cx="37147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42938" y="1428750"/>
            <a:ext cx="62865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>
                <a:solidFill>
                  <a:srgbClr val="FF0000"/>
                </a:solidFill>
              </a:rPr>
              <a:t>З</a:t>
            </a:r>
          </a:p>
          <a:p>
            <a:pPr eaLnBrk="0" hangingPunct="0"/>
            <a:r>
              <a:rPr lang="ru-RU" sz="2800">
                <a:solidFill>
                  <a:srgbClr val="FF0000"/>
                </a:solidFill>
              </a:rPr>
              <a:t>И</a:t>
            </a:r>
          </a:p>
          <a:p>
            <a:pPr eaLnBrk="0" hangingPunct="0"/>
            <a:r>
              <a:rPr lang="ru-RU" sz="2800">
                <a:solidFill>
                  <a:srgbClr val="FF0000"/>
                </a:solidFill>
              </a:rPr>
              <a:t>М</a:t>
            </a:r>
          </a:p>
          <a:p>
            <a:pPr eaLnBrk="0" hangingPunct="0"/>
            <a:r>
              <a:rPr lang="ru-RU" sz="2800">
                <a:solidFill>
                  <a:srgbClr val="FF0000"/>
                </a:solidFill>
              </a:rPr>
              <a:t>Н</a:t>
            </a:r>
          </a:p>
          <a:p>
            <a:pPr eaLnBrk="0" hangingPunct="0"/>
            <a:r>
              <a:rPr lang="ru-RU" sz="2800">
                <a:solidFill>
                  <a:srgbClr val="FF0000"/>
                </a:solidFill>
              </a:rPr>
              <a:t>И</a:t>
            </a:r>
          </a:p>
          <a:p>
            <a:pPr eaLnBrk="0" hangingPunct="0"/>
            <a:r>
              <a:rPr lang="ru-RU" sz="2800">
                <a:solidFill>
                  <a:srgbClr val="FF0000"/>
                </a:solidFill>
              </a:rPr>
              <a:t>Е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358063" y="1428750"/>
            <a:ext cx="15716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>
                <a:solidFill>
                  <a:srgbClr val="FF0000"/>
                </a:solidFill>
              </a:rPr>
              <a:t>Р</a:t>
            </a:r>
          </a:p>
          <a:p>
            <a:pPr eaLnBrk="0" hangingPunct="0"/>
            <a:r>
              <a:rPr lang="ru-RU" sz="2800">
                <a:solidFill>
                  <a:srgbClr val="FF0000"/>
                </a:solidFill>
              </a:rPr>
              <a:t>Е</a:t>
            </a:r>
          </a:p>
          <a:p>
            <a:pPr eaLnBrk="0" hangingPunct="0"/>
            <a:r>
              <a:rPr lang="ru-RU" sz="2800">
                <a:solidFill>
                  <a:srgbClr val="FF0000"/>
                </a:solidFill>
              </a:rPr>
              <a:t>Б</a:t>
            </a:r>
          </a:p>
          <a:p>
            <a:pPr eaLnBrk="0" hangingPunct="0"/>
            <a:r>
              <a:rPr lang="ru-RU" sz="2800">
                <a:solidFill>
                  <a:srgbClr val="FF0000"/>
                </a:solidFill>
              </a:rPr>
              <a:t>У</a:t>
            </a:r>
          </a:p>
          <a:p>
            <a:pPr eaLnBrk="0" hangingPunct="0"/>
            <a:r>
              <a:rPr lang="ru-RU" sz="2800">
                <a:solidFill>
                  <a:srgbClr val="FF0000"/>
                </a:solidFill>
              </a:rPr>
              <a:t>С</a:t>
            </a:r>
          </a:p>
          <a:p>
            <a:pPr eaLnBrk="0" hangingPunct="0"/>
            <a:r>
              <a:rPr lang="ru-RU" sz="2800">
                <a:solidFill>
                  <a:srgbClr val="FF0000"/>
                </a:solidFill>
              </a:rPr>
              <a:t>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43313" y="928688"/>
            <a:ext cx="1643062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3200" i="1" dirty="0">
                <a:solidFill>
                  <a:srgbClr val="FF0000"/>
                </a:solidFill>
              </a:rPr>
              <a:t>мороз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71875" y="2643188"/>
            <a:ext cx="1643063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3200" i="1" dirty="0">
                <a:solidFill>
                  <a:srgbClr val="FF0000"/>
                </a:solidFill>
              </a:rPr>
              <a:t>санки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14688" y="4572000"/>
            <a:ext cx="2571750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ru-RU" sz="3200" i="1" dirty="0">
                <a:solidFill>
                  <a:srgbClr val="FF0000"/>
                </a:solidFill>
              </a:rPr>
              <a:t>снеговик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571500"/>
            <a:ext cx="40719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2643188"/>
            <a:ext cx="38576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75" y="4500563"/>
            <a:ext cx="41433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14375" y="1285875"/>
            <a:ext cx="785813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>
                <a:solidFill>
                  <a:srgbClr val="FF0000"/>
                </a:solidFill>
              </a:rPr>
              <a:t>З</a:t>
            </a:r>
          </a:p>
          <a:p>
            <a:pPr eaLnBrk="0" hangingPunct="0"/>
            <a:r>
              <a:rPr lang="ru-RU" sz="2800">
                <a:solidFill>
                  <a:srgbClr val="FF0000"/>
                </a:solidFill>
              </a:rPr>
              <a:t>И</a:t>
            </a:r>
          </a:p>
          <a:p>
            <a:pPr eaLnBrk="0" hangingPunct="0"/>
            <a:r>
              <a:rPr lang="ru-RU" sz="2800">
                <a:solidFill>
                  <a:srgbClr val="FF0000"/>
                </a:solidFill>
              </a:rPr>
              <a:t>М</a:t>
            </a:r>
          </a:p>
          <a:p>
            <a:pPr eaLnBrk="0" hangingPunct="0"/>
            <a:r>
              <a:rPr lang="ru-RU" sz="2800">
                <a:solidFill>
                  <a:srgbClr val="FF0000"/>
                </a:solidFill>
              </a:rPr>
              <a:t>Н</a:t>
            </a:r>
          </a:p>
          <a:p>
            <a:pPr eaLnBrk="0" hangingPunct="0"/>
            <a:r>
              <a:rPr lang="ru-RU" sz="2800">
                <a:solidFill>
                  <a:srgbClr val="FF0000"/>
                </a:solidFill>
              </a:rPr>
              <a:t>И</a:t>
            </a:r>
          </a:p>
          <a:p>
            <a:pPr eaLnBrk="0" hangingPunct="0"/>
            <a:r>
              <a:rPr lang="ru-RU" sz="2800">
                <a:solidFill>
                  <a:srgbClr val="FF0000"/>
                </a:solidFill>
              </a:rPr>
              <a:t>Е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7572375" y="1285875"/>
            <a:ext cx="15716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>
                <a:solidFill>
                  <a:srgbClr val="FF0000"/>
                </a:solidFill>
              </a:rPr>
              <a:t>Р</a:t>
            </a:r>
          </a:p>
          <a:p>
            <a:pPr eaLnBrk="0" hangingPunct="0"/>
            <a:r>
              <a:rPr lang="ru-RU" sz="2800">
                <a:solidFill>
                  <a:srgbClr val="FF0000"/>
                </a:solidFill>
              </a:rPr>
              <a:t>Е</a:t>
            </a:r>
          </a:p>
          <a:p>
            <a:pPr eaLnBrk="0" hangingPunct="0"/>
            <a:r>
              <a:rPr lang="ru-RU" sz="2800">
                <a:solidFill>
                  <a:srgbClr val="FF0000"/>
                </a:solidFill>
              </a:rPr>
              <a:t>Б</a:t>
            </a:r>
          </a:p>
          <a:p>
            <a:pPr eaLnBrk="0" hangingPunct="0"/>
            <a:r>
              <a:rPr lang="ru-RU" sz="2800">
                <a:solidFill>
                  <a:srgbClr val="FF0000"/>
                </a:solidFill>
              </a:rPr>
              <a:t>У</a:t>
            </a:r>
          </a:p>
          <a:p>
            <a:pPr eaLnBrk="0" hangingPunct="0"/>
            <a:r>
              <a:rPr lang="ru-RU" sz="2800">
                <a:solidFill>
                  <a:srgbClr val="FF0000"/>
                </a:solidFill>
              </a:rPr>
              <a:t>С</a:t>
            </a:r>
          </a:p>
          <a:p>
            <a:pPr eaLnBrk="0" hangingPunct="0"/>
            <a:r>
              <a:rPr lang="ru-RU" sz="2800">
                <a:solidFill>
                  <a:srgbClr val="FF0000"/>
                </a:solidFill>
              </a:rPr>
              <a:t>Ы</a:t>
            </a:r>
            <a:endParaRPr lang="ru-RU" sz="2800"/>
          </a:p>
        </p:txBody>
      </p:sp>
      <p:sp>
        <p:nvSpPr>
          <p:cNvPr id="8" name="TextBox 7"/>
          <p:cNvSpPr txBox="1"/>
          <p:nvPr/>
        </p:nvSpPr>
        <p:spPr>
          <a:xfrm>
            <a:off x="3143250" y="928688"/>
            <a:ext cx="2643188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3200" i="1" dirty="0">
                <a:solidFill>
                  <a:srgbClr val="FF0000"/>
                </a:solidFill>
              </a:rPr>
              <a:t>снежинки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86125" y="2928938"/>
            <a:ext cx="2357438" cy="6461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3600" b="1" i="1" dirty="0">
                <a:solidFill>
                  <a:srgbClr val="FF0000"/>
                </a:solidFill>
              </a:rPr>
              <a:t> </a:t>
            </a:r>
            <a:r>
              <a:rPr lang="ru-RU" sz="3200" i="1" dirty="0">
                <a:solidFill>
                  <a:srgbClr val="FF0000"/>
                </a:solidFill>
              </a:rPr>
              <a:t>снежок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14750" y="4786313"/>
            <a:ext cx="1571625" cy="6461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3600" i="1" dirty="0">
                <a:solidFill>
                  <a:srgbClr val="FF0000"/>
                </a:solidFill>
              </a:rPr>
              <a:t>зима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1357313"/>
            <a:ext cx="27146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4643438" y="1571625"/>
            <a:ext cx="40005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/>
              <a:t>Тает снежок, ожил лужок. </a:t>
            </a:r>
          </a:p>
          <a:p>
            <a:pPr eaLnBrk="0" hangingPunct="0"/>
            <a:r>
              <a:rPr lang="ru-RU" sz="2800"/>
              <a:t> День прибывает. </a:t>
            </a:r>
          </a:p>
          <a:p>
            <a:pPr eaLnBrk="0" hangingPunct="0"/>
            <a:r>
              <a:rPr lang="ru-RU" sz="2800"/>
              <a:t>Когда это бывает?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14563" y="1500188"/>
            <a:ext cx="2214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3200" i="1">
                <a:solidFill>
                  <a:srgbClr val="FF0000"/>
                </a:solidFill>
              </a:rPr>
              <a:t>Весна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785813"/>
            <a:ext cx="2928937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785813"/>
            <a:ext cx="307181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3643313"/>
            <a:ext cx="71437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1714500" y="2643188"/>
            <a:ext cx="2143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i="1">
                <a:solidFill>
                  <a:srgbClr val="FF0000"/>
                </a:solidFill>
              </a:rPr>
              <a:t>Март</a:t>
            </a:r>
          </a:p>
        </p:txBody>
      </p:sp>
      <p:sp>
        <p:nvSpPr>
          <p:cNvPr id="21509" name="TextBox 7"/>
          <p:cNvSpPr txBox="1">
            <a:spLocks noChangeArrowheads="1"/>
          </p:cNvSpPr>
          <p:nvPr/>
        </p:nvSpPr>
        <p:spPr bwMode="auto">
          <a:xfrm>
            <a:off x="6286500" y="2643188"/>
            <a:ext cx="2571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i="1">
                <a:solidFill>
                  <a:srgbClr val="FF0000"/>
                </a:solidFill>
              </a:rPr>
              <a:t>Апрель</a:t>
            </a:r>
          </a:p>
        </p:txBody>
      </p:sp>
      <p:sp>
        <p:nvSpPr>
          <p:cNvPr id="21510" name="TextBox 8"/>
          <p:cNvSpPr txBox="1">
            <a:spLocks noChangeArrowheads="1"/>
          </p:cNvSpPr>
          <p:nvPr/>
        </p:nvSpPr>
        <p:spPr bwMode="auto">
          <a:xfrm flipH="1">
            <a:off x="785813" y="5357813"/>
            <a:ext cx="6143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i="1">
                <a:solidFill>
                  <a:srgbClr val="FF0000"/>
                </a:solidFill>
              </a:rPr>
              <a:t>   </a:t>
            </a:r>
            <a:r>
              <a:rPr lang="ru-RU" sz="2800" i="1">
                <a:solidFill>
                  <a:srgbClr val="FF0000"/>
                </a:solidFill>
              </a:rPr>
              <a:t>Май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785813"/>
            <a:ext cx="2857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3643313"/>
            <a:ext cx="278606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785813"/>
            <a:ext cx="292893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3643313"/>
            <a:ext cx="307181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13"/>
          <p:cNvSpPr txBox="1">
            <a:spLocks noChangeArrowheads="1"/>
          </p:cNvSpPr>
          <p:nvPr/>
        </p:nvSpPr>
        <p:spPr bwMode="auto">
          <a:xfrm>
            <a:off x="428625" y="2857500"/>
            <a:ext cx="7858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i="1">
                <a:solidFill>
                  <a:srgbClr val="FF0000"/>
                </a:solidFill>
              </a:rPr>
              <a:t>              </a:t>
            </a:r>
            <a:r>
              <a:rPr lang="kk-KZ" sz="3600" i="1">
                <a:solidFill>
                  <a:srgbClr val="FF0000"/>
                </a:solidFill>
              </a:rPr>
              <a:t>Весна пришла</a:t>
            </a:r>
            <a:endParaRPr lang="ru-RU" sz="3600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im-4_Botany1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956</TotalTime>
  <Words>267</Words>
  <Application>Microsoft Office PowerPoint</Application>
  <PresentationFormat>Экран (4:3)</PresentationFormat>
  <Paragraphs>149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Anim-4_Botany1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Республика Казахстан. Актюбинская область,Мугалжарский район, город Эмба ,средняя школа №2.</dc:title>
  <dc:subject>Анимированный шаблон</dc:subject>
  <dc:creator>Admin</dc:creator>
  <dc:description>http://freeppt.ru/ - Презентации по культуре и искусству, шаблоны для презентаций</dc:description>
  <cp:lastModifiedBy>1</cp:lastModifiedBy>
  <cp:revision>108</cp:revision>
  <cp:lastPrinted>1601-01-01T00:00:00Z</cp:lastPrinted>
  <dcterms:created xsi:type="dcterms:W3CDTF">2012-06-01T18:59:35Z</dcterms:created>
  <dcterms:modified xsi:type="dcterms:W3CDTF">2012-12-04T14:01:48Z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TC010900221033</vt:lpwstr>
  </property>
</Properties>
</file>