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4AA1E-D2F7-481F-8448-66BF6B18A18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4B834-7851-49F6-9448-7B3C780ED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7878-B0D5-41F6-87A1-1A1D5A06F9F1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3661-CA9B-4A91-B05B-0E4CFCAA1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7878-B0D5-41F6-87A1-1A1D5A06F9F1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3661-CA9B-4A91-B05B-0E4CFCAA1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7878-B0D5-41F6-87A1-1A1D5A06F9F1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3661-CA9B-4A91-B05B-0E4CFCAA1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7878-B0D5-41F6-87A1-1A1D5A06F9F1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3661-CA9B-4A91-B05B-0E4CFCAA1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7878-B0D5-41F6-87A1-1A1D5A06F9F1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3661-CA9B-4A91-B05B-0E4CFCAA1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7878-B0D5-41F6-87A1-1A1D5A06F9F1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3661-CA9B-4A91-B05B-0E4CFCAA1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7878-B0D5-41F6-87A1-1A1D5A06F9F1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3661-CA9B-4A91-B05B-0E4CFCAA1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7878-B0D5-41F6-87A1-1A1D5A06F9F1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3661-CA9B-4A91-B05B-0E4CFCAA1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7878-B0D5-41F6-87A1-1A1D5A06F9F1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3661-CA9B-4A91-B05B-0E4CFCAA1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7878-B0D5-41F6-87A1-1A1D5A06F9F1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3661-CA9B-4A91-B05B-0E4CFCAA1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7878-B0D5-41F6-87A1-1A1D5A06F9F1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3661-CA9B-4A91-B05B-0E4CFCAA1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B7878-B0D5-41F6-87A1-1A1D5A06F9F1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93661-CA9B-4A91-B05B-0E4CFCAA1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69;&#1083;&#1077;&#1082;&#1090;&#1088;&#1086;&#1089;&#1090;&#1072;&#1085;&#1094;&#1080;&#1080;.docx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Мои документы\путешествие электростанци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3143272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/>
            </a:r>
            <a:br>
              <a:rPr lang="ru-RU" sz="60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</a:br>
            <a:r>
              <a:rPr lang="ru-RU" sz="60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Путешествие в мир электростанций</a:t>
            </a:r>
            <a:br>
              <a:rPr lang="ru-RU" sz="60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</a:br>
            <a:r>
              <a:rPr lang="ru-RU" sz="60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/>
            </a:r>
            <a:br>
              <a:rPr lang="ru-RU" sz="60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</a:br>
            <a:r>
              <a:rPr lang="ru-RU" sz="60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/>
            </a:r>
            <a:br>
              <a:rPr lang="ru-RU" sz="60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</a:br>
            <a:endParaRPr lang="ru-RU" sz="6000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71472" y="2428868"/>
            <a:ext cx="8115328" cy="30003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Только то прекрасно, что серьезно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Антон Чехов</a:t>
            </a:r>
            <a:endParaRPr lang="ru-RU" sz="4400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5500702"/>
            <a:ext cx="2895600" cy="1220773"/>
          </a:xfrm>
        </p:spPr>
        <p:txBody>
          <a:bodyPr/>
          <a:lstStyle/>
          <a:p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1\Мои документы\путешествие электростанции 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Comic Sans MS" pitchFamily="66" charset="0"/>
              </a:rPr>
              <a:t>Достоинства гидроэлектростанций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1600200"/>
            <a:ext cx="8472518" cy="4525963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AutoNum type="arabicPeriod"/>
            </a:pPr>
            <a:r>
              <a:rPr lang="ru-RU" sz="4000" b="1" dirty="0" smtClean="0">
                <a:solidFill>
                  <a:srgbClr val="002060"/>
                </a:solidFill>
              </a:rPr>
              <a:t>Высокий </a:t>
            </a:r>
            <a:r>
              <a:rPr lang="ru-RU" sz="4000" b="1" dirty="0">
                <a:solidFill>
                  <a:srgbClr val="002060"/>
                </a:solidFill>
              </a:rPr>
              <a:t>КПД. 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pPr marL="514350" lvl="0" indent="-514350">
              <a:buAutoNum type="arabicPeriod"/>
            </a:pPr>
            <a:r>
              <a:rPr lang="ru-RU" sz="4000" b="1" dirty="0" smtClean="0">
                <a:solidFill>
                  <a:srgbClr val="002060"/>
                </a:solidFill>
              </a:rPr>
              <a:t>Особенности оборудования обеспечивают эффективную работу </a:t>
            </a:r>
            <a:r>
              <a:rPr lang="ru-RU" sz="4000" b="1" dirty="0">
                <a:solidFill>
                  <a:srgbClr val="002060"/>
                </a:solidFill>
              </a:rPr>
              <a:t>гидроэлектростанций. Оно очень надёжно, да и пользоваться им просто. </a:t>
            </a:r>
          </a:p>
          <a:p>
            <a:pPr lvl="0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3.   Длительный </a:t>
            </a:r>
            <a:r>
              <a:rPr lang="ru-RU" sz="4000" b="1" dirty="0">
                <a:solidFill>
                  <a:srgbClr val="002060"/>
                </a:solidFill>
              </a:rPr>
              <a:t>срок </a:t>
            </a:r>
            <a:r>
              <a:rPr lang="ru-RU" sz="4000" b="1" dirty="0" smtClean="0">
                <a:solidFill>
                  <a:srgbClr val="002060"/>
                </a:solidFill>
              </a:rPr>
              <a:t>службы оборудования.</a:t>
            </a:r>
            <a:endParaRPr lang="ru-RU" sz="4000" b="1" dirty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1\Мои документы\путешествие электростанции 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Comic Sans MS" pitchFamily="66" charset="0"/>
              </a:rPr>
              <a:t>Недостатки гидроэлектростанций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2910" y="1600200"/>
            <a:ext cx="8043890" cy="475775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Затопление 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земель, изъятие их из хозяйственного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оборота.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Снижение 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скорости течения рек, замедление </a:t>
            </a:r>
            <a:r>
              <a:rPr lang="ru-RU" b="1" dirty="0" err="1">
                <a:solidFill>
                  <a:schemeClr val="bg1"/>
                </a:solidFill>
                <a:latin typeface="Comic Sans MS" pitchFamily="66" charset="0"/>
              </a:rPr>
              <a:t>водообмена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 и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самоочищения.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Изменение 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микроклимата окружающей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территории.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Подтопление </a:t>
            </a:r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берегов, заболачивание, развитие оползневых процессов.</a:t>
            </a:r>
          </a:p>
          <a:p>
            <a:pPr>
              <a:buNone/>
            </a:pP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Documents and Settings\1\Мои документы\путешествие электростанции 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АЛЬТЕРНАТИВНАЯ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ЭНЕРГИЯ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292" name="Picture 4" descr="I:\Станции\альтерн\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857364"/>
            <a:ext cx="8643998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6" descr="I:\Станции\альтерн\617683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928802"/>
            <a:ext cx="8715436" cy="4805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5" name="Picture 7" descr="I:\Станции\альтерн\070904190345Q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928778"/>
            <a:ext cx="8786874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1\Мои документы\путешествие электростанции 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Comic Sans MS" pitchFamily="66" charset="0"/>
              </a:rPr>
              <a:t>Что необходимо делать, чтобы сохранить улыбку каждого человека?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2500306"/>
            <a:ext cx="5572164" cy="400052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Не загрязнять атмосферу.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Не создавать аварийных ситуаций.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Использование альтернативной энергетики.</a:t>
            </a:r>
          </a:p>
          <a:p>
            <a:pPr marL="514350" indent="-514350">
              <a:buNone/>
            </a:pPr>
            <a:r>
              <a:rPr lang="ru-RU" dirty="0" smtClean="0">
                <a:hlinkClick r:id="rId3" action="ppaction://hlinkfile"/>
              </a:rPr>
              <a:t>Литература.</a:t>
            </a:r>
            <a:endParaRPr lang="ru-RU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1\Мои документы\путешествие электростанции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01156" cy="186847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ЦЕЛЬ:</a:t>
            </a:r>
            <a:r>
              <a:rPr lang="ru-RU" sz="3200" dirty="0" smtClean="0"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Изучение работы электростанций </a:t>
            </a:r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и связанные с ними экологические проблемы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</a:br>
            <a:endParaRPr lang="ru-RU" sz="3200" dirty="0"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2214554"/>
            <a:ext cx="8429684" cy="3911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ЗАДАЧИ: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1. Изучить научную литературу по данному вопросу.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          2. Подготовить сообщение и                  презентацию.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1\Мои документы\путешествие электростанции 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Атомная электростанция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075" name="Picture 3" descr="I:\Станции\а\1(66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3" y="1285860"/>
            <a:ext cx="4357718" cy="5429288"/>
          </a:xfrm>
          <a:prstGeom prst="rect">
            <a:avLst/>
          </a:prstGeom>
          <a:noFill/>
        </p:spPr>
      </p:pic>
      <p:pic>
        <p:nvPicPr>
          <p:cNvPr id="3077" name="Picture 5" descr="I:\Станции\а\57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285860"/>
            <a:ext cx="4357718" cy="5429288"/>
          </a:xfrm>
          <a:prstGeom prst="rect">
            <a:avLst/>
          </a:prstGeom>
          <a:noFill/>
        </p:spPr>
      </p:pic>
      <p:pic>
        <p:nvPicPr>
          <p:cNvPr id="3079" name="Picture 7" descr="I:\Станции\а\AES_Kenj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285860"/>
            <a:ext cx="4357718" cy="5429288"/>
          </a:xfrm>
          <a:prstGeom prst="rect">
            <a:avLst/>
          </a:prstGeom>
          <a:noFill/>
        </p:spPr>
      </p:pic>
      <p:pic>
        <p:nvPicPr>
          <p:cNvPr id="3080" name="Picture 8" descr="I:\Станции\а\b4db38480aa23811015a3b72bd423fd6_bi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98987" y="1285860"/>
            <a:ext cx="4402169" cy="2871787"/>
          </a:xfrm>
          <a:prstGeom prst="rect">
            <a:avLst/>
          </a:prstGeom>
          <a:noFill/>
        </p:spPr>
      </p:pic>
      <p:pic>
        <p:nvPicPr>
          <p:cNvPr id="3081" name="Picture 9" descr="I:\Станции\а\ccGsqGo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1285860"/>
            <a:ext cx="4352925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1\Мои документы\путешествие электростанции 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571504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Comic Sans MS" pitchFamily="66" charset="0"/>
              </a:rPr>
              <a:t>Достоинства АЭС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1357298"/>
            <a:ext cx="8543956" cy="535785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АЭС работает на ядерном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горючем, мировые ресурсы которого существенно превышают энергоресурсы природных запасов органического топлива. Это открывает перспективы для удовлетворения быстро растущих потребностей в топливе.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1\Мои документы\путешествие электростанции 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latin typeface="Comic Sans MS" pitchFamily="66" charset="0"/>
              </a:rPr>
              <a:t>Недостатки АЭС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1285860"/>
            <a:ext cx="8329642" cy="484030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  <a:t>Существование возможности радиационного облучения технического персонала.</a:t>
            </a:r>
          </a:p>
          <a:p>
            <a:pPr marL="514350" indent="-514350">
              <a:buAutoNum type="arabicPeriod"/>
            </a:pP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  <a:t>Загрязнение атмосферы радиацией.</a:t>
            </a:r>
          </a:p>
          <a:p>
            <a:pPr marL="514350" indent="-514350">
              <a:buAutoNum type="arabicPeriod"/>
            </a:pP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  <a:t>Возникновение аварий мирового масштаба.</a:t>
            </a:r>
            <a:endParaRPr lang="ru-RU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1\Мои документы\путешествие электростанци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Тепловые электростанции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147" name="Picture 3" descr="I:\Станции\т\258165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8715435" cy="5500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Documents and Settings\1\Мои документы\путешествие электростанции 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2984"/>
            <a:ext cx="9001156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I:\Станции\т\shenhuo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14422"/>
            <a:ext cx="9001156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1\Мои документы\путешествие электростанции 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Comic Sans MS" pitchFamily="66" charset="0"/>
              </a:rPr>
              <a:t>Достоинства </a:t>
            </a:r>
            <a:r>
              <a:rPr lang="ru-RU" b="1" i="1" dirty="0">
                <a:solidFill>
                  <a:srgbClr val="002060"/>
                </a:solidFill>
                <a:latin typeface="Comic Sans MS" pitchFamily="66" charset="0"/>
              </a:rPr>
              <a:t>т</a:t>
            </a:r>
            <a:r>
              <a:rPr lang="ru-RU" b="1" i="1" dirty="0" smtClean="0">
                <a:solidFill>
                  <a:srgbClr val="002060"/>
                </a:solidFill>
                <a:latin typeface="Comic Sans MS" pitchFamily="66" charset="0"/>
              </a:rPr>
              <a:t>епловых электростанций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428736"/>
            <a:ext cx="8786874" cy="5214974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1. Используемое 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топливо достаточно дешево. </a:t>
            </a:r>
            <a:br>
              <a:rPr lang="ru-RU" b="1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2. Требуют меньших капиталовложений по сравнению с другими электростанциями. </a:t>
            </a:r>
            <a:br>
              <a:rPr lang="ru-RU" b="1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3. Могут быть построены в любом месте независимо от наличия топлива. Топливо может транспортироваться к месту расположения электростанции железнодорожным или автомобильным транспортом. </a:t>
            </a:r>
            <a:br>
              <a:rPr lang="ru-RU" b="1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4. Занимают меньшую площадь по сравнению с гидроэлектростанциями. </a:t>
            </a:r>
            <a:br>
              <a:rPr lang="ru-RU" b="1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5. Стоимость выработки электроэнергии меньше, чем у дизельных электростанций.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1\Мои документы\путешествие электростанции 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Comic Sans MS" pitchFamily="66" charset="0"/>
              </a:rPr>
              <a:t>Недостатки тепловых электростанций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86766" cy="497207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  <a:t>1. Загрязняют </a:t>
            </a:r>
            <a:r>
              <a:rPr lang="ru-RU" sz="4000" b="1" dirty="0">
                <a:solidFill>
                  <a:schemeClr val="bg1"/>
                </a:solidFill>
                <a:latin typeface="Comic Sans MS" pitchFamily="66" charset="0"/>
              </a:rPr>
              <a:t>атмосферу, выбрасывая в воздух большое количество дыма и копоти. </a:t>
            </a:r>
            <a:br>
              <a:rPr lang="ru-RU" sz="4000" b="1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4000" b="1" dirty="0">
                <a:solidFill>
                  <a:schemeClr val="bg1"/>
                </a:solidFill>
                <a:latin typeface="Comic Sans MS" pitchFamily="66" charset="0"/>
              </a:rPr>
              <a:t>2. Более высокие эксплуатационные расходы по сравнению с гидроэлектростанциями.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1\Мои документы\путешествие электростанци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Comic Sans MS" pitchFamily="66" charset="0"/>
              </a:rPr>
              <a:t>Гидроэлектростанции</a:t>
            </a:r>
            <a:endParaRPr lang="ru-RU" sz="5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9219" name="Picture 3" descr="I:\Станции\г\01_21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8501122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I:\Станции\г\0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357298"/>
            <a:ext cx="8501122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I:\Станции\г\123597305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357298"/>
            <a:ext cx="8572560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I:\Станции\г\ges3_fina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1285860"/>
            <a:ext cx="8715436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Picture 7" descr="I:\Станции\г\ZAP_339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285860"/>
            <a:ext cx="8858312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211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Путешествие в мир электростанций   </vt:lpstr>
      <vt:lpstr>ЦЕЛЬ: Изучение работы электростанций и связанные с ними экологические проблемы  </vt:lpstr>
      <vt:lpstr>Атомная электростанция</vt:lpstr>
      <vt:lpstr>Достоинства АЭС</vt:lpstr>
      <vt:lpstr>Недостатки АЭС</vt:lpstr>
      <vt:lpstr>Тепловые электростанции</vt:lpstr>
      <vt:lpstr>Достоинства тепловых электростанций</vt:lpstr>
      <vt:lpstr>Недостатки тепловых электростанций</vt:lpstr>
      <vt:lpstr>Гидроэлектростанции</vt:lpstr>
      <vt:lpstr>Достоинства гидроэлектростанций</vt:lpstr>
      <vt:lpstr>Недостатки гидроэлектростанций</vt:lpstr>
      <vt:lpstr>АЛЬТЕРНАТИВНАЯ ЭНЕРГИЯ </vt:lpstr>
      <vt:lpstr>Что необходимо делать, чтобы сохранить улыбку каждого человека?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Путешествие в мир электростанций   </dc:title>
  <dc:creator>шарнин</dc:creator>
  <cp:lastModifiedBy>Admin</cp:lastModifiedBy>
  <cp:revision>18</cp:revision>
  <dcterms:created xsi:type="dcterms:W3CDTF">2009-11-26T18:47:57Z</dcterms:created>
  <dcterms:modified xsi:type="dcterms:W3CDTF">2013-11-06T04:04:36Z</dcterms:modified>
</cp:coreProperties>
</file>