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F2AA-981C-4F18-96CA-850DCA8BECB4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8A55-36AA-4B20-9C31-4FD488488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F2AA-981C-4F18-96CA-850DCA8BECB4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8A55-36AA-4B20-9C31-4FD488488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F2AA-981C-4F18-96CA-850DCA8BECB4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8A55-36AA-4B20-9C31-4FD488488F0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F2AA-981C-4F18-96CA-850DCA8BECB4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8A55-36AA-4B20-9C31-4FD488488F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F2AA-981C-4F18-96CA-850DCA8BECB4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8A55-36AA-4B20-9C31-4FD488488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F2AA-981C-4F18-96CA-850DCA8BECB4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8A55-36AA-4B20-9C31-4FD488488F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F2AA-981C-4F18-96CA-850DCA8BECB4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8A55-36AA-4B20-9C31-4FD488488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F2AA-981C-4F18-96CA-850DCA8BECB4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8A55-36AA-4B20-9C31-4FD488488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F2AA-981C-4F18-96CA-850DCA8BECB4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8A55-36AA-4B20-9C31-4FD488488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F2AA-981C-4F18-96CA-850DCA8BECB4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8A55-36AA-4B20-9C31-4FD488488F0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F2AA-981C-4F18-96CA-850DCA8BECB4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8A55-36AA-4B20-9C31-4FD488488F0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BDAF2AA-981C-4F18-96CA-850DCA8BECB4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1158A55-36AA-4B20-9C31-4FD488488F0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2-tub-kz.yandex.net/i?id=159379648-15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3744416" cy="22322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187624" y="1052736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1-тапсырма. Картаға қара, есіңе сақта.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377" y="3356992"/>
            <a:ext cx="385244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72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1052736"/>
            <a:ext cx="842493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2-тапсырма. Мәтінді оқы, айт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Қазақстан.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      Қазақстанның жері бай. Табиғаты өте әдемі. Қазақстанда Іле Алатауы, Қаратау, Алтай, Баянауыл таулары бар.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Екі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үлкен теңізі бар.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Олар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– Каспий теңізі және Арал теңізі. Үлкен өзендері: Іле, Ертіс, Есіл, Сырдария, Шу, т.б.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      Қазақстан – біздің Отанымыз.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14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1052736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3-тапсырма. Сызба бойынша сөйле, жаз.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3200" dirty="0">
              <a:latin typeface="Times New Roman" pitchFamily="18" charset="0"/>
              <a:cs typeface="Times New Roman" pitchFamily="18" charset="0"/>
            </a:endParaRPr>
          </a:p>
          <a:p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/>
              <a:t> </a:t>
            </a:r>
            <a:endParaRPr lang="ru-RU" sz="2800" dirty="0"/>
          </a:p>
          <a:p>
            <a:r>
              <a:rPr lang="kk-KZ" sz="2800" dirty="0"/>
              <a:t> </a:t>
            </a:r>
            <a:endParaRPr lang="ru-RU" sz="2800" dirty="0"/>
          </a:p>
          <a:p>
            <a:r>
              <a:rPr lang="kk-KZ" sz="2800" dirty="0"/>
              <a:t> </a:t>
            </a:r>
            <a:endParaRPr lang="ru-RU" sz="2800" dirty="0"/>
          </a:p>
          <a:p>
            <a:r>
              <a:rPr lang="kk-KZ" sz="2800" dirty="0"/>
              <a:t> </a:t>
            </a:r>
            <a:endParaRPr lang="ru-RU" sz="28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131840" y="1844824"/>
            <a:ext cx="30963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3360189"/>
            <a:ext cx="20882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таулар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85062" y="3355403"/>
            <a:ext cx="20882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теңіздер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69061" y="3389733"/>
            <a:ext cx="20882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өзендер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2411760" y="2852936"/>
            <a:ext cx="864096" cy="5024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868144" y="2852936"/>
            <a:ext cx="936104" cy="5024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633934" y="2857722"/>
            <a:ext cx="0" cy="5024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6372200" y="4003475"/>
            <a:ext cx="288032" cy="5655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00652" y="4046308"/>
            <a:ext cx="356641" cy="6068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4633713" y="4097439"/>
            <a:ext cx="221" cy="5865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3779912" y="4037055"/>
            <a:ext cx="263952" cy="61608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564160" y="4034227"/>
            <a:ext cx="279648" cy="61890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991287" y="4008700"/>
            <a:ext cx="0" cy="7484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971600" y="4030818"/>
            <a:ext cx="288032" cy="622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884368" y="4011752"/>
            <a:ext cx="322083" cy="58339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308304" y="4008261"/>
            <a:ext cx="0" cy="644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7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331640" y="1772816"/>
            <a:ext cx="1224136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555776" y="1772816"/>
            <a:ext cx="1080120" cy="410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203848" y="1772816"/>
            <a:ext cx="648072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851920" y="1772816"/>
            <a:ext cx="936104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331640" y="5373216"/>
            <a:ext cx="230425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203848" y="4005064"/>
            <a:ext cx="158417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5652120" y="2204864"/>
            <a:ext cx="432048" cy="162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084168" y="2204864"/>
            <a:ext cx="1080120" cy="162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652120" y="382504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6876256" y="2420888"/>
            <a:ext cx="792088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668344" y="2420888"/>
            <a:ext cx="1224136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876256" y="5373216"/>
            <a:ext cx="20162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203848" y="3712386"/>
            <a:ext cx="1604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Кішкентай</a:t>
            </a:r>
            <a:r>
              <a:rPr lang="ru-RU" dirty="0" smtClean="0"/>
              <a:t> тау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7253320" y="4396462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Үлкен  тау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416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</TotalTime>
  <Words>90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Даулет</dc:creator>
  <cp:lastModifiedBy>ADMIN</cp:lastModifiedBy>
  <cp:revision>3</cp:revision>
  <dcterms:created xsi:type="dcterms:W3CDTF">2013-11-17T13:55:33Z</dcterms:created>
  <dcterms:modified xsi:type="dcterms:W3CDTF">2013-11-18T10:34:36Z</dcterms:modified>
</cp:coreProperties>
</file>