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261" r:id="rId12"/>
    <p:sldId id="285" r:id="rId13"/>
    <p:sldId id="272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E70B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6688D7-0FC7-4881-991A-AD1132C4E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7081-718B-4640-B4CD-A11E39F2F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FD74B-1B09-4359-A4F9-1BFE0723D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1281C-7BDF-40D8-BEDB-E54447214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C824D-B1C6-4811-A794-2A8F8726A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88DA-C750-49A6-A6D8-D86AFC3C1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353E8-B9FF-4DF6-B83B-A9F4C5CC5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230E-0DEC-4282-9190-49D3B1B0A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85B32-727E-47A5-A90B-8AB666197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24CC5-93CC-4A22-B531-E1578E956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1BFD8-BF95-4381-A854-60F6DA991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33733-4A6B-46B7-AE91-82234871D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ED296-0360-41EA-85D0-2B8E33CCE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E707B-D4B0-4453-B1D5-31A5462BF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11B6C71-5B3E-4CD3-A6A5-6319E4AEB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  <p:bldP spid="6159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762000"/>
            <a:ext cx="1727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" y="228600"/>
            <a:ext cx="2663825" cy="2592388"/>
            <a:chOff x="113" y="255"/>
            <a:chExt cx="3175" cy="2948"/>
          </a:xfrm>
        </p:grpSpPr>
        <p:sp>
          <p:nvSpPr>
            <p:cNvPr id="3080" name="AutoShape 6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3081" name="Picture 7" descr="j033728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8" name="Picture 8" descr="51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800600"/>
            <a:ext cx="1700213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4800600"/>
            <a:ext cx="1439863" cy="187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1219200" y="3124200"/>
            <a:ext cx="7239000" cy="134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317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Вредные привычки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3505200" y="6324600"/>
            <a:ext cx="2743200" cy="5334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5200" y="826573"/>
            <a:ext cx="312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Привычки , наносящие вред здоровью , называются вредными 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1" y="1676400"/>
            <a:ext cx="6705600" cy="2209800"/>
          </a:xfrm>
        </p:spPr>
        <p:txBody>
          <a:bodyPr/>
          <a:lstStyle/>
          <a:p>
            <a:pPr algn="ctr"/>
            <a:r>
              <a:rPr lang="ru-RU" dirty="0" smtClean="0"/>
              <a:t>«А стоит ли курение, пьянство или наркотики того, чтобы я сломал свою жизнь?»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16" y="4343400"/>
            <a:ext cx="1774825" cy="217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62"/>
            <a:ext cx="1905000" cy="233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218" y="152400"/>
            <a:ext cx="10064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48027"/>
            <a:ext cx="2079625" cy="207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07455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533400" y="457200"/>
            <a:ext cx="8308975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>Наиболее опасно влияют на здоровье человека  вредные привычки :</a:t>
            </a:r>
          </a:p>
        </p:txBody>
      </p:sp>
      <p:sp>
        <p:nvSpPr>
          <p:cNvPr id="15370" name="Rectangle 10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2362200"/>
            <a:ext cx="3927475" cy="3733800"/>
          </a:xfrm>
        </p:spPr>
        <p:txBody>
          <a:bodyPr/>
          <a:lstStyle/>
          <a:p>
            <a:pPr algn="just" eaLnBrk="1" hangingPunct="1">
              <a:spcBef>
                <a:spcPct val="40000"/>
              </a:spcBef>
              <a:defRPr/>
            </a:pPr>
            <a:r>
              <a:rPr lang="ru-RU" sz="4000" dirty="0" smtClean="0"/>
              <a:t>Алкоголь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dirty="0" smtClean="0"/>
              <a:t>Наркотики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dirty="0" smtClean="0"/>
              <a:t>Курение</a:t>
            </a:r>
          </a:p>
          <a:p>
            <a:pPr algn="just" eaLnBrk="1" hangingPunct="1">
              <a:spcBef>
                <a:spcPct val="40000"/>
              </a:spcBef>
              <a:defRPr/>
            </a:pPr>
            <a:r>
              <a:rPr lang="ru-RU" sz="4000" dirty="0" smtClean="0"/>
              <a:t>Токсикомания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477000" y="1981200"/>
            <a:ext cx="2209800" cy="2417763"/>
            <a:chOff x="113" y="255"/>
            <a:chExt cx="3175" cy="2948"/>
          </a:xfrm>
        </p:grpSpPr>
        <p:sp>
          <p:nvSpPr>
            <p:cNvPr id="7176" name="AutoShape 14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7177" name="Picture 15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3" name="Picture 16" descr="HH0088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204677"/>
            <a:ext cx="10112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191000" y="2020298"/>
            <a:ext cx="1524000" cy="1866900"/>
          </a:xfrm>
          <a:noFill/>
        </p:spPr>
      </p:pic>
      <p:pic>
        <p:nvPicPr>
          <p:cNvPr id="7175" name="Picture 19" descr="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8605" y="4996839"/>
            <a:ext cx="1619861" cy="161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0" dirty="0" smtClean="0"/>
              <a:t>«9 способов сказать: «Нет»»</a:t>
            </a:r>
            <a:r>
              <a:rPr lang="ru-RU" dirty="0" smtClean="0"/>
              <a:t> 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 </a:t>
            </a:r>
            <a:r>
              <a:rPr lang="ru-RU" sz="2400" smtClean="0">
                <a:latin typeface="Arial Black" pitchFamily="34" charset="0"/>
              </a:rPr>
              <a:t>Я  в этом не нуждаюсь.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не в настроении, поэтому не хочу это сегодня пробовать.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не думаю, что мне стоит это начинать до тех пор, пока я не буду иметь своих денег.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 Нет, не хочу неприятностей.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Когда мне понадобиться это, я дам тебе знать.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Я таких вещей боюсь.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Эта дрянь не для меня.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Нет, спасибо, у меня на это аллергическая реакция.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latin typeface="Arial Black" pitchFamily="34" charset="0"/>
              </a:rPr>
              <a:t> Я хочу быть здоровым.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0" i="1" smtClean="0">
                <a:solidFill>
                  <a:schemeClr val="hlink"/>
                </a:solidFill>
                <a:effectLst/>
              </a:rPr>
              <a:t>Вредным привычкам</a:t>
            </a:r>
            <a:r>
              <a:rPr lang="ru-RU" sz="4000" b="0" i="1" smtClean="0">
                <a:solidFill>
                  <a:schemeClr val="tx1"/>
                </a:solidFill>
                <a:effectLst/>
              </a:rPr>
              <a:t>  – </a:t>
            </a:r>
            <a:r>
              <a:rPr lang="ru-RU" sz="4000" b="0" i="1" smtClean="0">
                <a:solidFill>
                  <a:srgbClr val="FF0066"/>
                </a:solidFill>
                <a:effectLst/>
              </a:rPr>
              <a:t>НЕТ!</a:t>
            </a:r>
            <a:r>
              <a:rPr lang="ru-RU" sz="4000" smtClean="0">
                <a:solidFill>
                  <a:schemeClr val="tx1"/>
                </a:solidFill>
                <a:effectLst/>
              </a:rPr>
              <a:t/>
            </a:r>
            <a:br>
              <a:rPr lang="ru-RU" sz="4000" smtClean="0">
                <a:solidFill>
                  <a:schemeClr val="tx1"/>
                </a:solidFill>
                <a:effectLst/>
              </a:rPr>
            </a:br>
            <a:endParaRPr lang="ru-RU" sz="4000" smtClean="0">
              <a:solidFill>
                <a:schemeClr val="tx1"/>
              </a:solidFill>
              <a:effectLst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1116013" y="1590675"/>
            <a:ext cx="68405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ctr" eaLnBrk="0" hangingPunct="0"/>
            <a:endParaRPr lang="ru-RU" sz="2400">
              <a:latin typeface="Arial Black" pitchFamily="34" charset="0"/>
            </a:endParaRP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Скажи всем друзьям.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Скажи себе сам.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Вредные привычки  – плохо!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Знай всегда.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Вредные привычки  – смерть! </a:t>
            </a:r>
          </a:p>
          <a:p>
            <a:pPr indent="342900" algn="r" eaLnBrk="0" hangingPunct="0"/>
            <a:r>
              <a:rPr lang="ru-RU" sz="2400">
                <a:latin typeface="Arial Black" pitchFamily="34" charset="0"/>
              </a:rPr>
              <a:t>Убьёшь себя.</a:t>
            </a:r>
          </a:p>
        </p:txBody>
      </p:sp>
      <p:pic>
        <p:nvPicPr>
          <p:cNvPr id="18436" name="Picture 5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251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E70B20"/>
                </a:solidFill>
              </a:rPr>
              <a:t>Психологи советуют :</a:t>
            </a:r>
            <a:r>
              <a:rPr lang="ru-RU" smtClean="0"/>
              <a:t>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Вредные привычки, которые прилипают, притягивают, пристают к молодым людям, становятся впоследствии причиной многих недоразумений, недугов, неприятностей. Полюбите себя: свой Мозг, свою Печень, свое Сердце – они живые, они страдают, болеют, задыхаются!!! Давайте не будем рабами вредных привычек!</a:t>
            </a:r>
            <a:br>
              <a:rPr lang="ru-RU" sz="2800" smtClean="0"/>
            </a:br>
            <a:r>
              <a:rPr lang="ru-RU" sz="2800" smtClean="0"/>
              <a:t>Наш совет: “Никогда не курить! Никогда не пить! Никогда не употреблять  наркотические вещества”!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908050"/>
            <a:ext cx="7570788" cy="1873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FF0066"/>
                </a:solidFill>
              </a:rPr>
              <a:t>ПРЕДУПРЕЖДЕН , </a:t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/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/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>ЗНАЧИТ ВООРУЖЕН !</a:t>
            </a:r>
            <a:br>
              <a:rPr lang="ru-RU" sz="4000" smtClean="0">
                <a:solidFill>
                  <a:srgbClr val="FF0066"/>
                </a:solidFill>
              </a:rPr>
            </a:br>
            <a:endParaRPr lang="ru-RU" sz="4000" smtClean="0">
              <a:solidFill>
                <a:srgbClr val="FF0066"/>
              </a:solidFill>
            </a:endParaRPr>
          </a:p>
        </p:txBody>
      </p:sp>
      <p:pic>
        <p:nvPicPr>
          <p:cNvPr id="22531" name="Picture 10" descr="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038600"/>
            <a:ext cx="16510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1" descr="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28600"/>
            <a:ext cx="193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2" descr="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3" descr="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962400"/>
            <a:ext cx="167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4" descr="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57200"/>
            <a:ext cx="1192213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5" descr="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3276600"/>
            <a:ext cx="16256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1295400"/>
            <a:ext cx="8007350" cy="4191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8000" dirty="0" smtClean="0"/>
              <a:t> </a:t>
            </a:r>
            <a:r>
              <a:rPr lang="ru-RU" sz="8000" dirty="0" smtClean="0">
                <a:latin typeface="Gabriola" pitchFamily="82" charset="0"/>
              </a:rPr>
              <a:t>«В здоровом теле здоровый дух»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Grp="1" noRot="1" noChangeArrowheads="1"/>
          </p:cNvSpPr>
          <p:nvPr>
            <p:ph sz="half" idx="4294967295"/>
          </p:nvPr>
        </p:nvSpPr>
        <p:spPr>
          <a:xfrm>
            <a:off x="1143000" y="381000"/>
            <a:ext cx="58674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  <a:latin typeface="Arial Black" pitchFamily="34" charset="0"/>
              </a:rPr>
              <a:t>1. Без чего человек не может прожить?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  <a:latin typeface="Arial Black" pitchFamily="34" charset="0"/>
              </a:rPr>
              <a:t>2. Без кого человек не может прожить?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  <a:latin typeface="Arial Black" pitchFamily="34" charset="0"/>
              </a:rPr>
              <a:t>3. Можно прожить, но трудно.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endParaRPr lang="ru-RU" sz="2400" dirty="0" smtClean="0">
              <a:latin typeface="Arial Black" pitchFamily="34" charset="0"/>
            </a:endParaRPr>
          </a:p>
          <a:p>
            <a:pPr eaLnBrk="1" hangingPunct="1">
              <a:defRPr/>
            </a:pPr>
            <a:endParaRPr lang="ru-RU" sz="2000" dirty="0" smtClean="0"/>
          </a:p>
        </p:txBody>
      </p:sp>
      <p:pic>
        <p:nvPicPr>
          <p:cNvPr id="5124" name="Picture 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91400" y="152400"/>
            <a:ext cx="1600200" cy="2980473"/>
          </a:xfrm>
          <a:noFill/>
        </p:spPr>
      </p:pic>
      <p:pic>
        <p:nvPicPr>
          <p:cNvPr id="5125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2819400"/>
            <a:ext cx="2286000" cy="2471351"/>
          </a:xfr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46" y="2419351"/>
            <a:ext cx="2238367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267076"/>
            <a:ext cx="1981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46" y="4437063"/>
            <a:ext cx="217646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3886200" cy="1431925"/>
          </a:xfrm>
        </p:spPr>
        <p:txBody>
          <a:bodyPr/>
          <a:lstStyle/>
          <a:p>
            <a:pPr algn="ctr"/>
            <a:r>
              <a:rPr lang="ru-RU" sz="2000" dirty="0" smtClean="0"/>
              <a:t>Листья </a:t>
            </a:r>
            <a:r>
              <a:rPr lang="ru-RU" sz="2000" dirty="0" smtClean="0"/>
              <a:t>растения, завезенные с </a:t>
            </a:r>
            <a:r>
              <a:rPr lang="ru-RU" sz="2000" dirty="0" smtClean="0"/>
              <a:t>острова Табаго </a:t>
            </a:r>
            <a:r>
              <a:rPr lang="ru-RU" sz="2000" dirty="0" smtClean="0"/>
              <a:t>в </a:t>
            </a:r>
            <a:r>
              <a:rPr lang="ru-RU" sz="2000" dirty="0" smtClean="0"/>
              <a:t>Европу Христофором Колумбом в </a:t>
            </a:r>
            <a:r>
              <a:rPr lang="en-US" sz="2000" dirty="0" smtClean="0"/>
              <a:t>XV</a:t>
            </a:r>
            <a:r>
              <a:rPr lang="ru-RU" sz="2000" dirty="0" smtClean="0"/>
              <a:t> </a:t>
            </a:r>
            <a:r>
              <a:rPr lang="ru-RU" sz="2000" dirty="0" smtClean="0"/>
              <a:t>веке,  </a:t>
            </a:r>
            <a:r>
              <a:rPr lang="ru-RU" sz="2000" dirty="0" smtClean="0"/>
              <a:t>получили название «табак».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09600"/>
            <a:ext cx="3816350" cy="228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923" y="3429000"/>
            <a:ext cx="2262554" cy="275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451" y="3429000"/>
            <a:ext cx="2324647" cy="281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3790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838201"/>
            <a:ext cx="4191000" cy="990600"/>
          </a:xfrm>
        </p:spPr>
        <p:txBody>
          <a:bodyPr/>
          <a:lstStyle/>
          <a:p>
            <a:pPr algn="ctr"/>
            <a:r>
              <a:rPr lang="ru-RU" dirty="0" smtClean="0"/>
              <a:t>Курить- здоровью вредить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064" y="685800"/>
            <a:ext cx="2691261" cy="1630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953000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99" y="2927524"/>
            <a:ext cx="1981201" cy="1545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169" y="2927524"/>
            <a:ext cx="2233656" cy="154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622" y="2927524"/>
            <a:ext cx="2105441" cy="1545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953000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44458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Алкоголь- «похититель рассудка»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094" y="1981200"/>
            <a:ext cx="2851444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2590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492" y="4214446"/>
            <a:ext cx="2235708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91000"/>
            <a:ext cx="2907792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22620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алкоголь разрушает органы человека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96915"/>
            <a:ext cx="6858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64061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385175" cy="1431925"/>
          </a:xfrm>
        </p:spPr>
        <p:txBody>
          <a:bodyPr/>
          <a:lstStyle/>
          <a:p>
            <a:pPr algn="ctr"/>
            <a:r>
              <a:rPr lang="ru-RU" dirty="0" smtClean="0"/>
              <a:t>Наркотики </a:t>
            </a:r>
            <a:r>
              <a:rPr lang="ru-RU" dirty="0"/>
              <a:t>– это гибель для человечества. 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2971800"/>
            <a:ext cx="1761426" cy="23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19746"/>
            <a:ext cx="2371725" cy="169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15" y="4547088"/>
            <a:ext cx="2392807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481879"/>
            <a:ext cx="23717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87331"/>
            <a:ext cx="2459483" cy="1625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51730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Таксикомания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28194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949" y="1371600"/>
            <a:ext cx="2743199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67200"/>
            <a:ext cx="2819400" cy="195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533" y="4343400"/>
            <a:ext cx="2743199" cy="207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6999"/>
            <a:ext cx="19446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59775"/>
      </p:ext>
    </p:extLst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361</TotalTime>
  <Words>300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Трава</vt:lpstr>
      <vt:lpstr>Презентация PowerPoint</vt:lpstr>
      <vt:lpstr>Презентация PowerPoint</vt:lpstr>
      <vt:lpstr>Презентация PowerPoint</vt:lpstr>
      <vt:lpstr>Листья растения, завезенные с острова Табаго в Европу Христофором Колумбом в XV веке,  получили название «табак».</vt:lpstr>
      <vt:lpstr>Курить- здоровью вредить</vt:lpstr>
      <vt:lpstr>Алкоголь- «похититель рассудка»</vt:lpstr>
      <vt:lpstr>Как алкоголь разрушает органы человека</vt:lpstr>
      <vt:lpstr>Наркотики – это гибель для человечества.  </vt:lpstr>
      <vt:lpstr>Таксикомания</vt:lpstr>
      <vt:lpstr>«А стоит ли курение, пьянство или наркотики того, чтобы я сломал свою жизнь?»</vt:lpstr>
      <vt:lpstr>Наиболее опасно влияют на здоровье человека  вредные привычки :</vt:lpstr>
      <vt:lpstr>«9 способов сказать: «Нет»» </vt:lpstr>
      <vt:lpstr>Вредным привычкам  – НЕТ! </vt:lpstr>
      <vt:lpstr>Психологи советуют : </vt:lpstr>
      <vt:lpstr>ПРЕДУПРЕЖДЕН ,    ЗНАЧИТ ВООРУЖЕН 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</cp:lastModifiedBy>
  <cp:revision>57</cp:revision>
  <cp:lastPrinted>1601-01-01T00:00:00Z</cp:lastPrinted>
  <dcterms:created xsi:type="dcterms:W3CDTF">1601-01-01T00:00:00Z</dcterms:created>
  <dcterms:modified xsi:type="dcterms:W3CDTF">2013-10-09T04:57:54Z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